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35"/>
  </p:notesMasterIdLst>
  <p:sldIdLst>
    <p:sldId id="256" r:id="rId2"/>
    <p:sldId id="258" r:id="rId3"/>
    <p:sldId id="259" r:id="rId4"/>
    <p:sldId id="264" r:id="rId5"/>
    <p:sldId id="297" r:id="rId6"/>
    <p:sldId id="298" r:id="rId7"/>
    <p:sldId id="299" r:id="rId8"/>
    <p:sldId id="300" r:id="rId9"/>
    <p:sldId id="301" r:id="rId10"/>
    <p:sldId id="302" r:id="rId11"/>
    <p:sldId id="303" r:id="rId12"/>
    <p:sldId id="304" r:id="rId13"/>
    <p:sldId id="305" r:id="rId14"/>
    <p:sldId id="306" r:id="rId15"/>
    <p:sldId id="261" r:id="rId16"/>
    <p:sldId id="308" r:id="rId17"/>
    <p:sldId id="309" r:id="rId18"/>
    <p:sldId id="314" r:id="rId19"/>
    <p:sldId id="277" r:id="rId20"/>
    <p:sldId id="315" r:id="rId21"/>
    <p:sldId id="316" r:id="rId22"/>
    <p:sldId id="317" r:id="rId23"/>
    <p:sldId id="318" r:id="rId24"/>
    <p:sldId id="320" r:id="rId25"/>
    <p:sldId id="321" r:id="rId26"/>
    <p:sldId id="322" r:id="rId27"/>
    <p:sldId id="323" r:id="rId28"/>
    <p:sldId id="319" r:id="rId29"/>
    <p:sldId id="310" r:id="rId30"/>
    <p:sldId id="311" r:id="rId31"/>
    <p:sldId id="313" r:id="rId32"/>
    <p:sldId id="312" r:id="rId33"/>
    <p:sldId id="278" r:id="rId34"/>
  </p:sldIdLst>
  <p:sldSz cx="9144000" cy="5143500" type="screen16x9"/>
  <p:notesSz cx="6858000" cy="9144000"/>
  <p:embeddedFontLst>
    <p:embeddedFont>
      <p:font typeface="Barlow" panose="00000500000000000000" pitchFamily="2" charset="0"/>
      <p:regular r:id="rId36"/>
      <p:bold r:id="rId37"/>
      <p:italic r:id="rId38"/>
      <p:boldItalic r:id="rId39"/>
    </p:embeddedFont>
    <p:embeddedFont>
      <p:font typeface="Barlow Light" panose="00000400000000000000" pitchFamily="2" charset="0"/>
      <p:regular r:id="rId40"/>
      <p:bold r:id="rId41"/>
      <p:italic r:id="rId42"/>
      <p:boldItalic r:id="rId43"/>
    </p:embeddedFont>
    <p:embeddedFont>
      <p:font typeface="Calibri" panose="020F0502020204030204" pitchFamily="34" charset="0"/>
      <p:regular r:id="rId44"/>
      <p:bold r:id="rId45"/>
      <p:italic r:id="rId46"/>
      <p:boldItalic r:id="rId47"/>
    </p:embeddedFont>
    <p:embeddedFont>
      <p:font typeface="Raleway Thin"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E2214B-EEA6-4F0E-851E-DA328E0D34B4}">
  <a:tblStyle styleId="{11E2214B-EEA6-4F0E-851E-DA328E0D34B4}"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E44D3EF-30E0-43DB-A017-93B0B98886E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0883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1064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0490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79317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89415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22785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45939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34794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2"/>
        <p:cNvGrpSpPr/>
        <p:nvPr/>
      </p:nvGrpSpPr>
      <p:grpSpPr>
        <a:xfrm>
          <a:off x="0" y="0"/>
          <a:ext cx="0" cy="0"/>
          <a:chOff x="0" y="0"/>
          <a:chExt cx="0" cy="0"/>
        </a:xfrm>
      </p:grpSpPr>
      <p:sp>
        <p:nvSpPr>
          <p:cNvPr id="2033" name="Google Shape;2033;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4" name="Google Shape;2034;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2"/>
        <p:cNvGrpSpPr/>
        <p:nvPr/>
      </p:nvGrpSpPr>
      <p:grpSpPr>
        <a:xfrm>
          <a:off x="0" y="0"/>
          <a:ext cx="0" cy="0"/>
          <a:chOff x="0" y="0"/>
          <a:chExt cx="0" cy="0"/>
        </a:xfrm>
      </p:grpSpPr>
      <p:sp>
        <p:nvSpPr>
          <p:cNvPr id="2033" name="Google Shape;2033;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4" name="Google Shape;2034;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6859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2"/>
        <p:cNvGrpSpPr/>
        <p:nvPr/>
      </p:nvGrpSpPr>
      <p:grpSpPr>
        <a:xfrm>
          <a:off x="0" y="0"/>
          <a:ext cx="0" cy="0"/>
          <a:chOff x="0" y="0"/>
          <a:chExt cx="0" cy="0"/>
        </a:xfrm>
      </p:grpSpPr>
      <p:sp>
        <p:nvSpPr>
          <p:cNvPr id="2033" name="Google Shape;2033;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4" name="Google Shape;2034;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3386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2"/>
        <p:cNvGrpSpPr/>
        <p:nvPr/>
      </p:nvGrpSpPr>
      <p:grpSpPr>
        <a:xfrm>
          <a:off x="0" y="0"/>
          <a:ext cx="0" cy="0"/>
          <a:chOff x="0" y="0"/>
          <a:chExt cx="0" cy="0"/>
        </a:xfrm>
      </p:grpSpPr>
      <p:sp>
        <p:nvSpPr>
          <p:cNvPr id="2033" name="Google Shape;2033;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4" name="Google Shape;2034;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24990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2"/>
        <p:cNvGrpSpPr/>
        <p:nvPr/>
      </p:nvGrpSpPr>
      <p:grpSpPr>
        <a:xfrm>
          <a:off x="0" y="0"/>
          <a:ext cx="0" cy="0"/>
          <a:chOff x="0" y="0"/>
          <a:chExt cx="0" cy="0"/>
        </a:xfrm>
      </p:grpSpPr>
      <p:sp>
        <p:nvSpPr>
          <p:cNvPr id="2033" name="Google Shape;2033;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4" name="Google Shape;2034;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61902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2"/>
        <p:cNvGrpSpPr/>
        <p:nvPr/>
      </p:nvGrpSpPr>
      <p:grpSpPr>
        <a:xfrm>
          <a:off x="0" y="0"/>
          <a:ext cx="0" cy="0"/>
          <a:chOff x="0" y="0"/>
          <a:chExt cx="0" cy="0"/>
        </a:xfrm>
      </p:grpSpPr>
      <p:sp>
        <p:nvSpPr>
          <p:cNvPr id="2033" name="Google Shape;2033;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4" name="Google Shape;2034;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87114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2"/>
        <p:cNvGrpSpPr/>
        <p:nvPr/>
      </p:nvGrpSpPr>
      <p:grpSpPr>
        <a:xfrm>
          <a:off x="0" y="0"/>
          <a:ext cx="0" cy="0"/>
          <a:chOff x="0" y="0"/>
          <a:chExt cx="0" cy="0"/>
        </a:xfrm>
      </p:grpSpPr>
      <p:sp>
        <p:nvSpPr>
          <p:cNvPr id="2033" name="Google Shape;2033;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4" name="Google Shape;2034;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07669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2"/>
        <p:cNvGrpSpPr/>
        <p:nvPr/>
      </p:nvGrpSpPr>
      <p:grpSpPr>
        <a:xfrm>
          <a:off x="0" y="0"/>
          <a:ext cx="0" cy="0"/>
          <a:chOff x="0" y="0"/>
          <a:chExt cx="0" cy="0"/>
        </a:xfrm>
      </p:grpSpPr>
      <p:sp>
        <p:nvSpPr>
          <p:cNvPr id="2033" name="Google Shape;2033;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4" name="Google Shape;2034;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18090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2"/>
        <p:cNvGrpSpPr/>
        <p:nvPr/>
      </p:nvGrpSpPr>
      <p:grpSpPr>
        <a:xfrm>
          <a:off x="0" y="0"/>
          <a:ext cx="0" cy="0"/>
          <a:chOff x="0" y="0"/>
          <a:chExt cx="0" cy="0"/>
        </a:xfrm>
      </p:grpSpPr>
      <p:sp>
        <p:nvSpPr>
          <p:cNvPr id="2033" name="Google Shape;2033;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4" name="Google Shape;2034;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58776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2"/>
        <p:cNvGrpSpPr/>
        <p:nvPr/>
      </p:nvGrpSpPr>
      <p:grpSpPr>
        <a:xfrm>
          <a:off x="0" y="0"/>
          <a:ext cx="0" cy="0"/>
          <a:chOff x="0" y="0"/>
          <a:chExt cx="0" cy="0"/>
        </a:xfrm>
      </p:grpSpPr>
      <p:sp>
        <p:nvSpPr>
          <p:cNvPr id="2033" name="Google Shape;2033;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4" name="Google Shape;2034;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94844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0592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72130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72319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30146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2"/>
        <p:cNvGrpSpPr/>
        <p:nvPr/>
      </p:nvGrpSpPr>
      <p:grpSpPr>
        <a:xfrm>
          <a:off x="0" y="0"/>
          <a:ext cx="0" cy="0"/>
          <a:chOff x="0" y="0"/>
          <a:chExt cx="0" cy="0"/>
        </a:xfrm>
      </p:grpSpPr>
      <p:sp>
        <p:nvSpPr>
          <p:cNvPr id="2073" name="Google Shape;207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4" name="Google Shape;207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8826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1017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6282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5167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3927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76325" y="1863600"/>
            <a:ext cx="4962600" cy="14163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a:endParaRPr/>
          </a:p>
        </p:txBody>
      </p:sp>
      <p:sp>
        <p:nvSpPr>
          <p:cNvPr id="11" name="Google Shape;11;p2"/>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4" name="Google Shape;14;p3"/>
          <p:cNvSpPr txBox="1">
            <a:spLocks noGrp="1"/>
          </p:cNvSpPr>
          <p:nvPr>
            <p:ph type="subTitle" idx="1"/>
          </p:nvPr>
        </p:nvSpPr>
        <p:spPr>
          <a:xfrm>
            <a:off x="1085850" y="3287726"/>
            <a:ext cx="4676700" cy="3837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15" name="Google Shape;15;p3"/>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sp>
        <p:nvSpPr>
          <p:cNvPr id="23" name="Google Shape;23;p5"/>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5"/>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6" name="Google Shape;26;p5"/>
          <p:cNvSpPr txBox="1">
            <a:spLocks noGrp="1"/>
          </p:cNvSpPr>
          <p:nvPr>
            <p:ph type="body" idx="1"/>
          </p:nvPr>
        </p:nvSpPr>
        <p:spPr>
          <a:xfrm>
            <a:off x="457200" y="1995750"/>
            <a:ext cx="5640900" cy="26409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a:lvl1pPr>
            <a:lvl2pPr marL="914400" lvl="1" indent="-342900">
              <a:spcBef>
                <a:spcPts val="600"/>
              </a:spcBef>
              <a:spcAft>
                <a:spcPts val="0"/>
              </a:spcAft>
              <a:buSzPts val="1800"/>
              <a:buChar char="▹"/>
              <a:defRPr/>
            </a:lvl2pPr>
            <a:lvl3pPr marL="1371600" lvl="2" indent="-342900">
              <a:spcBef>
                <a:spcPts val="600"/>
              </a:spcBef>
              <a:spcAft>
                <a:spcPts val="0"/>
              </a:spcAft>
              <a:buSzPts val="1800"/>
              <a:buChar char="▹"/>
              <a:defRPr/>
            </a:lvl3pPr>
            <a:lvl4pPr marL="1828800" lvl="3" indent="-355600">
              <a:spcBef>
                <a:spcPts val="600"/>
              </a:spcBef>
              <a:spcAft>
                <a:spcPts val="0"/>
              </a:spcAft>
              <a:buSzPts val="2000"/>
              <a:buChar char="▹"/>
              <a:defRPr/>
            </a:lvl4pPr>
            <a:lvl5pPr marL="2286000" lvl="4" indent="-355600">
              <a:spcBef>
                <a:spcPts val="600"/>
              </a:spcBef>
              <a:spcAft>
                <a:spcPts val="0"/>
              </a:spcAft>
              <a:buSzPts val="2000"/>
              <a:buChar char="▹"/>
              <a:defRPr/>
            </a:lvl5pPr>
            <a:lvl6pPr marL="2743200" lvl="5" indent="-355600">
              <a:spcBef>
                <a:spcPts val="600"/>
              </a:spcBef>
              <a:spcAft>
                <a:spcPts val="0"/>
              </a:spcAft>
              <a:buSzPts val="2000"/>
              <a:buChar char="▹"/>
              <a:defRPr/>
            </a:lvl6pPr>
            <a:lvl7pPr marL="3200400" lvl="6" indent="-355600">
              <a:spcBef>
                <a:spcPts val="600"/>
              </a:spcBef>
              <a:spcAft>
                <a:spcPts val="0"/>
              </a:spcAft>
              <a:buSzPts val="2000"/>
              <a:buChar char="▹"/>
              <a:defRPr/>
            </a:lvl7pPr>
            <a:lvl8pPr marL="3657600" lvl="7" indent="-355600">
              <a:spcBef>
                <a:spcPts val="600"/>
              </a:spcBef>
              <a:spcAft>
                <a:spcPts val="0"/>
              </a:spcAft>
              <a:buSzPts val="2000"/>
              <a:buChar char="▹"/>
              <a:defRPr/>
            </a:lvl8pPr>
            <a:lvl9pPr marL="4114800" lvl="8" indent="-355600">
              <a:spcBef>
                <a:spcPts val="600"/>
              </a:spcBef>
              <a:spcAft>
                <a:spcPts val="0"/>
              </a:spcAft>
              <a:buSzPts val="2000"/>
              <a:buChar char="▹"/>
              <a:defRPr/>
            </a:lvl9pPr>
          </a:lstStyle>
          <a:p>
            <a:endParaRPr/>
          </a:p>
        </p:txBody>
      </p:sp>
      <p:sp>
        <p:nvSpPr>
          <p:cNvPr id="27" name="Google Shape;27;p5"/>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5"/>
        <p:cNvGrpSpPr/>
        <p:nvPr/>
      </p:nvGrpSpPr>
      <p:grpSpPr>
        <a:xfrm>
          <a:off x="0" y="0"/>
          <a:ext cx="0" cy="0"/>
          <a:chOff x="0" y="0"/>
          <a:chExt cx="0" cy="0"/>
        </a:xfrm>
      </p:grpSpPr>
      <p:sp>
        <p:nvSpPr>
          <p:cNvPr id="36" name="Google Shape;36;p7"/>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7"/>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39" name="Google Shape;39;p7"/>
          <p:cNvSpPr txBox="1">
            <a:spLocks noGrp="1"/>
          </p:cNvSpPr>
          <p:nvPr>
            <p:ph type="body" idx="1"/>
          </p:nvPr>
        </p:nvSpPr>
        <p:spPr>
          <a:xfrm>
            <a:off x="45720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
        <p:nvSpPr>
          <p:cNvPr id="40" name="Google Shape;40;p7"/>
          <p:cNvSpPr txBox="1">
            <a:spLocks noGrp="1"/>
          </p:cNvSpPr>
          <p:nvPr>
            <p:ph type="body" idx="2"/>
          </p:nvPr>
        </p:nvSpPr>
        <p:spPr>
          <a:xfrm>
            <a:off x="329025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
        <p:nvSpPr>
          <p:cNvPr id="41" name="Google Shape;41;p7"/>
          <p:cNvSpPr txBox="1">
            <a:spLocks noGrp="1"/>
          </p:cNvSpPr>
          <p:nvPr>
            <p:ph type="body" idx="3"/>
          </p:nvPr>
        </p:nvSpPr>
        <p:spPr>
          <a:xfrm>
            <a:off x="612330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
        <p:nvSpPr>
          <p:cNvPr id="42" name="Google Shape;42;p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0"/>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dark">
  <p:cSld name="BLANK_1">
    <p:bg>
      <p:bgPr>
        <a:gradFill>
          <a:gsLst>
            <a:gs pos="0">
              <a:schemeClr val="accent1"/>
            </a:gs>
            <a:gs pos="50000">
              <a:schemeClr val="accent1"/>
            </a:gs>
            <a:gs pos="100000">
              <a:schemeClr val="accent2"/>
            </a:gs>
          </a:gsLst>
          <a:lin ang="16200038" scaled="0"/>
        </a:gradFill>
        <a:effectLst/>
      </p:bgPr>
    </p:bg>
    <p:spTree>
      <p:nvGrpSpPr>
        <p:cNvPr id="1" name="Shape 56"/>
        <p:cNvGrpSpPr/>
        <p:nvPr/>
      </p:nvGrpSpPr>
      <p:grpSpPr>
        <a:xfrm>
          <a:off x="0" y="0"/>
          <a:ext cx="0" cy="0"/>
          <a:chOff x="0" y="0"/>
          <a:chExt cx="0" cy="0"/>
        </a:xfrm>
      </p:grpSpPr>
      <p:sp>
        <p:nvSpPr>
          <p:cNvPr id="57" name="Google Shape;57;p11"/>
          <p:cNvSpPr/>
          <p:nvPr/>
        </p:nvSpPr>
        <p:spPr>
          <a:xfrm flipH="1">
            <a:off x="8686800" y="4674850"/>
            <a:ext cx="468600" cy="468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1"/>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1"/>
            </a:gs>
            <a:gs pos="100000">
              <a:schemeClr val="lt2"/>
            </a:gs>
          </a:gsLst>
          <a:lin ang="16200038"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1pPr>
            <a:lvl2pPr lvl="1">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2pPr>
            <a:lvl3pPr lvl="2">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3pPr>
            <a:lvl4pPr lvl="3">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4pPr>
            <a:lvl5pPr lvl="4">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5pPr>
            <a:lvl6pPr lvl="5">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6pPr>
            <a:lvl7pPr lvl="6">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7pPr>
            <a:lvl8pPr lvl="7">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8pPr>
            <a:lvl9pPr lvl="8">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lvl="0"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marL="914400" lvl="1"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marL="1371600" lvl="2"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marL="1828800" lvl="3"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marL="2286000" lvl="4"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marL="2743200" lvl="5"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marL="3200400" lvl="6"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marL="3657600" lvl="7"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marL="4114800" lvl="8"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lvl="0" algn="r">
              <a:buNone/>
              <a:defRPr sz="1200">
                <a:solidFill>
                  <a:schemeClr val="lt1"/>
                </a:solidFill>
                <a:latin typeface="Barlow Light"/>
                <a:ea typeface="Barlow Light"/>
                <a:cs typeface="Barlow Light"/>
                <a:sym typeface="Barlow Light"/>
              </a:defRPr>
            </a:lvl1pPr>
            <a:lvl2pPr lvl="1" algn="r">
              <a:buNone/>
              <a:defRPr sz="1200">
                <a:solidFill>
                  <a:schemeClr val="lt1"/>
                </a:solidFill>
                <a:latin typeface="Barlow Light"/>
                <a:ea typeface="Barlow Light"/>
                <a:cs typeface="Barlow Light"/>
                <a:sym typeface="Barlow Light"/>
              </a:defRPr>
            </a:lvl2pPr>
            <a:lvl3pPr lvl="2" algn="r">
              <a:buNone/>
              <a:defRPr sz="1200">
                <a:solidFill>
                  <a:schemeClr val="lt1"/>
                </a:solidFill>
                <a:latin typeface="Barlow Light"/>
                <a:ea typeface="Barlow Light"/>
                <a:cs typeface="Barlow Light"/>
                <a:sym typeface="Barlow Light"/>
              </a:defRPr>
            </a:lvl3pPr>
            <a:lvl4pPr lvl="3" algn="r">
              <a:buNone/>
              <a:defRPr sz="1200">
                <a:solidFill>
                  <a:schemeClr val="lt1"/>
                </a:solidFill>
                <a:latin typeface="Barlow Light"/>
                <a:ea typeface="Barlow Light"/>
                <a:cs typeface="Barlow Light"/>
                <a:sym typeface="Barlow Light"/>
              </a:defRPr>
            </a:lvl4pPr>
            <a:lvl5pPr lvl="4" algn="r">
              <a:buNone/>
              <a:defRPr sz="1200">
                <a:solidFill>
                  <a:schemeClr val="lt1"/>
                </a:solidFill>
                <a:latin typeface="Barlow Light"/>
                <a:ea typeface="Barlow Light"/>
                <a:cs typeface="Barlow Light"/>
                <a:sym typeface="Barlow Light"/>
              </a:defRPr>
            </a:lvl5pPr>
            <a:lvl6pPr lvl="5" algn="r">
              <a:buNone/>
              <a:defRPr sz="1200">
                <a:solidFill>
                  <a:schemeClr val="lt1"/>
                </a:solidFill>
                <a:latin typeface="Barlow Light"/>
                <a:ea typeface="Barlow Light"/>
                <a:cs typeface="Barlow Light"/>
                <a:sym typeface="Barlow Light"/>
              </a:defRPr>
            </a:lvl6pPr>
            <a:lvl7pPr lvl="6" algn="r">
              <a:buNone/>
              <a:defRPr sz="1200">
                <a:solidFill>
                  <a:schemeClr val="lt1"/>
                </a:solidFill>
                <a:latin typeface="Barlow Light"/>
                <a:ea typeface="Barlow Light"/>
                <a:cs typeface="Barlow Light"/>
                <a:sym typeface="Barlow Light"/>
              </a:defRPr>
            </a:lvl7pPr>
            <a:lvl8pPr lvl="7" algn="r">
              <a:buNone/>
              <a:defRPr sz="1200">
                <a:solidFill>
                  <a:schemeClr val="lt1"/>
                </a:solidFill>
                <a:latin typeface="Barlow Light"/>
                <a:ea typeface="Barlow Light"/>
                <a:cs typeface="Barlow Light"/>
                <a:sym typeface="Barlow Light"/>
              </a:defRPr>
            </a:lvl8pPr>
            <a:lvl9pPr lvl="8" algn="r">
              <a:buNone/>
              <a:defRPr sz="1200">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6" r:id="rId5"/>
    <p:sldLayoutId id="2147483657"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mailto:barotpoojan91201@gmail.com" TargetMode="External"/><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hyperlink" Target="mailto:jigar545@gmail.com" TargetMode="External"/><Relationship Id="rId5" Type="http://schemas.openxmlformats.org/officeDocument/2006/relationships/hyperlink" Target="mailto:krunal09@gmail.com" TargetMode="External"/><Relationship Id="rId4" Type="http://schemas.openxmlformats.org/officeDocument/2006/relationships/hyperlink" Target="mailto:manthan12@gmail.co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grpSp>
        <p:nvGrpSpPr>
          <p:cNvPr id="63" name="Google Shape;63;p12"/>
          <p:cNvGrpSpPr/>
          <p:nvPr/>
        </p:nvGrpSpPr>
        <p:grpSpPr>
          <a:xfrm>
            <a:off x="5122427" y="668001"/>
            <a:ext cx="3841143" cy="3893303"/>
            <a:chOff x="5122427" y="668001"/>
            <a:chExt cx="3841143" cy="3893303"/>
          </a:xfrm>
        </p:grpSpPr>
        <p:grpSp>
          <p:nvGrpSpPr>
            <p:cNvPr id="64" name="Google Shape;64;p12"/>
            <p:cNvGrpSpPr/>
            <p:nvPr/>
          </p:nvGrpSpPr>
          <p:grpSpPr>
            <a:xfrm>
              <a:off x="5144045" y="893590"/>
              <a:ext cx="2833667" cy="2964311"/>
              <a:chOff x="3860721" y="1330073"/>
              <a:chExt cx="3544299" cy="3707706"/>
            </a:xfrm>
          </p:grpSpPr>
          <p:sp>
            <p:nvSpPr>
              <p:cNvPr id="65" name="Google Shape;65;p12"/>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12"/>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12"/>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12"/>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12"/>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12"/>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12"/>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12"/>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12"/>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12"/>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12"/>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12"/>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12"/>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12"/>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12"/>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2"/>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2"/>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12"/>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12"/>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12"/>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12"/>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12"/>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12"/>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2"/>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12"/>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12"/>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12"/>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2"/>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12"/>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12"/>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12"/>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12"/>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12"/>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12"/>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12"/>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12"/>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12"/>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12"/>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12"/>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12"/>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12"/>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12"/>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12"/>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12"/>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12"/>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12"/>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12"/>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12"/>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12"/>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12"/>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12"/>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12"/>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12"/>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12"/>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12"/>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12"/>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12"/>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12"/>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12"/>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12"/>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12"/>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2"/>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12"/>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12"/>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2"/>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12"/>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2"/>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2"/>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2"/>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2"/>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2"/>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2"/>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12"/>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2"/>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2"/>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2"/>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2"/>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12"/>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12"/>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12"/>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12"/>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12"/>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12"/>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12"/>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12"/>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12"/>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12"/>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12"/>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12"/>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12"/>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12"/>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12"/>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12"/>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12"/>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12"/>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12"/>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12"/>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12"/>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12"/>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12"/>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12"/>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12"/>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12"/>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12"/>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12"/>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12"/>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2"/>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2" name="Google Shape;172;p12"/>
            <p:cNvSpPr/>
            <p:nvPr/>
          </p:nvSpPr>
          <p:spPr>
            <a:xfrm>
              <a:off x="6986665" y="3342725"/>
              <a:ext cx="1789199" cy="1033007"/>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2"/>
            <p:cNvSpPr/>
            <p:nvPr/>
          </p:nvSpPr>
          <p:spPr>
            <a:xfrm>
              <a:off x="7014156" y="3327342"/>
              <a:ext cx="1789199" cy="1033007"/>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12"/>
            <p:cNvSpPr/>
            <p:nvPr/>
          </p:nvSpPr>
          <p:spPr>
            <a:xfrm>
              <a:off x="7014156" y="3298709"/>
              <a:ext cx="1789199" cy="1033007"/>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12"/>
            <p:cNvSpPr/>
            <p:nvPr/>
          </p:nvSpPr>
          <p:spPr>
            <a:xfrm>
              <a:off x="7976493" y="3396565"/>
              <a:ext cx="664277" cy="383503"/>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12"/>
            <p:cNvSpPr/>
            <p:nvPr/>
          </p:nvSpPr>
          <p:spPr>
            <a:xfrm>
              <a:off x="7912754" y="3450709"/>
              <a:ext cx="634273" cy="36621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12"/>
            <p:cNvSpPr/>
            <p:nvPr/>
          </p:nvSpPr>
          <p:spPr>
            <a:xfrm>
              <a:off x="7863331" y="3479190"/>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12"/>
            <p:cNvSpPr/>
            <p:nvPr/>
          </p:nvSpPr>
          <p:spPr>
            <a:xfrm>
              <a:off x="7813984" y="3507747"/>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12"/>
            <p:cNvSpPr/>
            <p:nvPr/>
          </p:nvSpPr>
          <p:spPr>
            <a:xfrm>
              <a:off x="7451727" y="3699575"/>
              <a:ext cx="664201" cy="38350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12"/>
            <p:cNvSpPr/>
            <p:nvPr/>
          </p:nvSpPr>
          <p:spPr>
            <a:xfrm>
              <a:off x="7387988" y="3753643"/>
              <a:ext cx="592922" cy="342381"/>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12"/>
            <p:cNvSpPr/>
            <p:nvPr/>
          </p:nvSpPr>
          <p:spPr>
            <a:xfrm>
              <a:off x="7338565" y="3782200"/>
              <a:ext cx="581727" cy="33583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12"/>
            <p:cNvSpPr/>
            <p:nvPr/>
          </p:nvSpPr>
          <p:spPr>
            <a:xfrm>
              <a:off x="7289218" y="3810681"/>
              <a:ext cx="496361" cy="286637"/>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2"/>
            <p:cNvSpPr/>
            <p:nvPr/>
          </p:nvSpPr>
          <p:spPr>
            <a:xfrm>
              <a:off x="7582329" y="3561435"/>
              <a:ext cx="337202" cy="194645"/>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2"/>
            <p:cNvSpPr/>
            <p:nvPr/>
          </p:nvSpPr>
          <p:spPr>
            <a:xfrm>
              <a:off x="7800200" y="3687162"/>
              <a:ext cx="337202" cy="194721"/>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12"/>
            <p:cNvSpPr/>
            <p:nvPr/>
          </p:nvSpPr>
          <p:spPr>
            <a:xfrm>
              <a:off x="8018073" y="3812966"/>
              <a:ext cx="337202" cy="194721"/>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12"/>
            <p:cNvSpPr/>
            <p:nvPr/>
          </p:nvSpPr>
          <p:spPr>
            <a:xfrm>
              <a:off x="6687910" y="670084"/>
              <a:ext cx="163899" cy="23962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12"/>
            <p:cNvSpPr/>
            <p:nvPr/>
          </p:nvSpPr>
          <p:spPr>
            <a:xfrm>
              <a:off x="6700339" y="668001"/>
              <a:ext cx="78506" cy="96744"/>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12"/>
            <p:cNvSpPr/>
            <p:nvPr/>
          </p:nvSpPr>
          <p:spPr>
            <a:xfrm>
              <a:off x="6715688" y="773039"/>
              <a:ext cx="96838" cy="10838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12"/>
            <p:cNvSpPr/>
            <p:nvPr/>
          </p:nvSpPr>
          <p:spPr>
            <a:xfrm>
              <a:off x="6550295" y="816287"/>
              <a:ext cx="182749" cy="260151"/>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12"/>
            <p:cNvSpPr/>
            <p:nvPr/>
          </p:nvSpPr>
          <p:spPr>
            <a:xfrm>
              <a:off x="6687493" y="808527"/>
              <a:ext cx="141166" cy="186207"/>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12"/>
            <p:cNvSpPr/>
            <p:nvPr/>
          </p:nvSpPr>
          <p:spPr>
            <a:xfrm>
              <a:off x="6712641" y="675415"/>
              <a:ext cx="103849" cy="12793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12"/>
            <p:cNvSpPr/>
            <p:nvPr/>
          </p:nvSpPr>
          <p:spPr>
            <a:xfrm>
              <a:off x="6716857" y="674913"/>
              <a:ext cx="104260" cy="98126"/>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12"/>
            <p:cNvSpPr/>
            <p:nvPr/>
          </p:nvSpPr>
          <p:spPr>
            <a:xfrm>
              <a:off x="6591681" y="1319278"/>
              <a:ext cx="81988" cy="62539"/>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12"/>
            <p:cNvSpPr/>
            <p:nvPr/>
          </p:nvSpPr>
          <p:spPr>
            <a:xfrm>
              <a:off x="6592043" y="1339232"/>
              <a:ext cx="81616" cy="42611"/>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12"/>
            <p:cNvSpPr/>
            <p:nvPr/>
          </p:nvSpPr>
          <p:spPr>
            <a:xfrm>
              <a:off x="6550653" y="1292322"/>
              <a:ext cx="75049" cy="5813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12"/>
            <p:cNvSpPr/>
            <p:nvPr/>
          </p:nvSpPr>
          <p:spPr>
            <a:xfrm>
              <a:off x="6550998" y="1311512"/>
              <a:ext cx="74752" cy="39022"/>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12"/>
            <p:cNvSpPr/>
            <p:nvPr/>
          </p:nvSpPr>
          <p:spPr>
            <a:xfrm>
              <a:off x="6578488" y="992358"/>
              <a:ext cx="178709" cy="30823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12"/>
            <p:cNvSpPr/>
            <p:nvPr/>
          </p:nvSpPr>
          <p:spPr>
            <a:xfrm>
              <a:off x="6627226" y="992967"/>
              <a:ext cx="177917" cy="333745"/>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12"/>
            <p:cNvSpPr/>
            <p:nvPr/>
          </p:nvSpPr>
          <p:spPr>
            <a:xfrm>
              <a:off x="6560953" y="971949"/>
              <a:ext cx="266059" cy="244904"/>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12"/>
            <p:cNvSpPr/>
            <p:nvPr/>
          </p:nvSpPr>
          <p:spPr>
            <a:xfrm>
              <a:off x="6774876" y="827227"/>
              <a:ext cx="92463" cy="32416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12"/>
            <p:cNvSpPr/>
            <p:nvPr/>
          </p:nvSpPr>
          <p:spPr>
            <a:xfrm>
              <a:off x="6792998" y="823141"/>
              <a:ext cx="55907" cy="7110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12"/>
            <p:cNvSpPr/>
            <p:nvPr/>
          </p:nvSpPr>
          <p:spPr>
            <a:xfrm>
              <a:off x="6683350" y="808424"/>
              <a:ext cx="47823" cy="5021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3" name="Google Shape;203;p12"/>
            <p:cNvGrpSpPr/>
            <p:nvPr/>
          </p:nvGrpSpPr>
          <p:grpSpPr>
            <a:xfrm flipH="1">
              <a:off x="5678143" y="1227582"/>
              <a:ext cx="345795" cy="1043508"/>
              <a:chOff x="5678143" y="1151382"/>
              <a:chExt cx="345795" cy="1043508"/>
            </a:xfrm>
          </p:grpSpPr>
          <p:sp>
            <p:nvSpPr>
              <p:cNvPr id="204" name="Google Shape;204;p12"/>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2"/>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12"/>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12"/>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12"/>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2"/>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12"/>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12"/>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12"/>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12"/>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12"/>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12"/>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2"/>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12"/>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12"/>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12"/>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12"/>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1" name="Google Shape;221;p12"/>
            <p:cNvGrpSpPr/>
            <p:nvPr/>
          </p:nvGrpSpPr>
          <p:grpSpPr>
            <a:xfrm>
              <a:off x="5122427" y="3292365"/>
              <a:ext cx="823270" cy="1268939"/>
              <a:chOff x="5490177" y="3555452"/>
              <a:chExt cx="823270" cy="1268939"/>
            </a:xfrm>
          </p:grpSpPr>
          <p:sp>
            <p:nvSpPr>
              <p:cNvPr id="222" name="Google Shape;222;p12"/>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12"/>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12"/>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12"/>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12"/>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12"/>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12"/>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12"/>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12"/>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12"/>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12"/>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12"/>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12"/>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12"/>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12"/>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12"/>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12"/>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12"/>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12"/>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12"/>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12"/>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12"/>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12"/>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12"/>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12"/>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12"/>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12"/>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12"/>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12"/>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12"/>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12"/>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53" name="Google Shape;253;p12"/>
            <p:cNvSpPr/>
            <p:nvPr/>
          </p:nvSpPr>
          <p:spPr>
            <a:xfrm>
              <a:off x="7297552" y="1119942"/>
              <a:ext cx="135609" cy="26640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12"/>
            <p:cNvSpPr/>
            <p:nvPr/>
          </p:nvSpPr>
          <p:spPr>
            <a:xfrm>
              <a:off x="7309787" y="1745656"/>
              <a:ext cx="93295" cy="72283"/>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12"/>
            <p:cNvSpPr/>
            <p:nvPr/>
          </p:nvSpPr>
          <p:spPr>
            <a:xfrm>
              <a:off x="7310617" y="1769417"/>
              <a:ext cx="92899" cy="4845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12"/>
            <p:cNvSpPr/>
            <p:nvPr/>
          </p:nvSpPr>
          <p:spPr>
            <a:xfrm>
              <a:off x="7197828" y="1680648"/>
              <a:ext cx="93274" cy="69610"/>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12"/>
            <p:cNvSpPr/>
            <p:nvPr/>
          </p:nvSpPr>
          <p:spPr>
            <a:xfrm>
              <a:off x="7198064" y="1702707"/>
              <a:ext cx="92850" cy="4845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12"/>
            <p:cNvSpPr/>
            <p:nvPr/>
          </p:nvSpPr>
          <p:spPr>
            <a:xfrm>
              <a:off x="7221254" y="1360384"/>
              <a:ext cx="326700" cy="394943"/>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12"/>
            <p:cNvSpPr/>
            <p:nvPr/>
          </p:nvSpPr>
          <p:spPr>
            <a:xfrm>
              <a:off x="7417903" y="1095544"/>
              <a:ext cx="102781" cy="99997"/>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12"/>
            <p:cNvSpPr/>
            <p:nvPr/>
          </p:nvSpPr>
          <p:spPr>
            <a:xfrm>
              <a:off x="7381720" y="1109556"/>
              <a:ext cx="166775" cy="325513"/>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2"/>
            <p:cNvSpPr/>
            <p:nvPr/>
          </p:nvSpPr>
          <p:spPr>
            <a:xfrm>
              <a:off x="7413797" y="991818"/>
              <a:ext cx="110760" cy="134864"/>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12"/>
            <p:cNvSpPr/>
            <p:nvPr/>
          </p:nvSpPr>
          <p:spPr>
            <a:xfrm>
              <a:off x="7417935" y="980032"/>
              <a:ext cx="116886" cy="115512"/>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12"/>
            <p:cNvSpPr/>
            <p:nvPr/>
          </p:nvSpPr>
          <p:spPr>
            <a:xfrm>
              <a:off x="7364000" y="1109861"/>
              <a:ext cx="53839" cy="78361"/>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12"/>
            <p:cNvSpPr/>
            <p:nvPr/>
          </p:nvSpPr>
          <p:spPr>
            <a:xfrm>
              <a:off x="7794459" y="3551002"/>
              <a:ext cx="540508" cy="312148"/>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12"/>
            <p:cNvSpPr/>
            <p:nvPr/>
          </p:nvSpPr>
          <p:spPr>
            <a:xfrm>
              <a:off x="7824798" y="3491907"/>
              <a:ext cx="469764" cy="181297"/>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12"/>
            <p:cNvSpPr/>
            <p:nvPr/>
          </p:nvSpPr>
          <p:spPr>
            <a:xfrm>
              <a:off x="7794490" y="3623727"/>
              <a:ext cx="41046" cy="82625"/>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12"/>
            <p:cNvSpPr/>
            <p:nvPr/>
          </p:nvSpPr>
          <p:spPr>
            <a:xfrm>
              <a:off x="8298847" y="3624184"/>
              <a:ext cx="36096" cy="82168"/>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12"/>
            <p:cNvSpPr/>
            <p:nvPr/>
          </p:nvSpPr>
          <p:spPr>
            <a:xfrm>
              <a:off x="7842237" y="3535238"/>
              <a:ext cx="449908" cy="259679"/>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12"/>
            <p:cNvSpPr/>
            <p:nvPr/>
          </p:nvSpPr>
          <p:spPr>
            <a:xfrm>
              <a:off x="7815050" y="3673683"/>
              <a:ext cx="491482" cy="17632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12"/>
            <p:cNvSpPr/>
            <p:nvPr/>
          </p:nvSpPr>
          <p:spPr>
            <a:xfrm>
              <a:off x="7794490" y="3472184"/>
              <a:ext cx="540453" cy="312196"/>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12"/>
            <p:cNvSpPr/>
            <p:nvPr/>
          </p:nvSpPr>
          <p:spPr>
            <a:xfrm>
              <a:off x="7752377" y="3752957"/>
              <a:ext cx="148877" cy="85976"/>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12"/>
            <p:cNvSpPr/>
            <p:nvPr/>
          </p:nvSpPr>
          <p:spPr>
            <a:xfrm>
              <a:off x="7787483" y="3773138"/>
              <a:ext cx="113771" cy="106232"/>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12"/>
            <p:cNvSpPr/>
            <p:nvPr/>
          </p:nvSpPr>
          <p:spPr>
            <a:xfrm>
              <a:off x="7465892" y="3799784"/>
              <a:ext cx="344817" cy="254127"/>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12"/>
            <p:cNvSpPr/>
            <p:nvPr/>
          </p:nvSpPr>
          <p:spPr>
            <a:xfrm>
              <a:off x="8113340" y="4275363"/>
              <a:ext cx="345579" cy="199519"/>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12"/>
            <p:cNvSpPr/>
            <p:nvPr/>
          </p:nvSpPr>
          <p:spPr>
            <a:xfrm>
              <a:off x="8345604" y="3658605"/>
              <a:ext cx="79241" cy="172485"/>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12"/>
            <p:cNvSpPr/>
            <p:nvPr/>
          </p:nvSpPr>
          <p:spPr>
            <a:xfrm>
              <a:off x="8356722" y="3587657"/>
              <a:ext cx="56961" cy="109603"/>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12"/>
            <p:cNvSpPr/>
            <p:nvPr/>
          </p:nvSpPr>
          <p:spPr>
            <a:xfrm>
              <a:off x="8165307" y="4346248"/>
              <a:ext cx="122882" cy="68919"/>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12"/>
            <p:cNvSpPr/>
            <p:nvPr/>
          </p:nvSpPr>
          <p:spPr>
            <a:xfrm>
              <a:off x="8165313" y="4357988"/>
              <a:ext cx="120815" cy="57407"/>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12"/>
            <p:cNvSpPr/>
            <p:nvPr/>
          </p:nvSpPr>
          <p:spPr>
            <a:xfrm>
              <a:off x="8255166" y="4305930"/>
              <a:ext cx="122882" cy="68953"/>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12"/>
            <p:cNvSpPr/>
            <p:nvPr/>
          </p:nvSpPr>
          <p:spPr>
            <a:xfrm>
              <a:off x="8255174" y="4317703"/>
              <a:ext cx="120815" cy="57407"/>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12"/>
            <p:cNvSpPr/>
            <p:nvPr/>
          </p:nvSpPr>
          <p:spPr>
            <a:xfrm>
              <a:off x="8198325" y="3858200"/>
              <a:ext cx="179678" cy="5072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12"/>
            <p:cNvSpPr/>
            <p:nvPr/>
          </p:nvSpPr>
          <p:spPr>
            <a:xfrm>
              <a:off x="8224549" y="3442293"/>
              <a:ext cx="130417" cy="208730"/>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12"/>
            <p:cNvSpPr/>
            <p:nvPr/>
          </p:nvSpPr>
          <p:spPr>
            <a:xfrm>
              <a:off x="8197056" y="3589895"/>
              <a:ext cx="200560" cy="332104"/>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2"/>
            <p:cNvSpPr/>
            <p:nvPr/>
          </p:nvSpPr>
          <p:spPr>
            <a:xfrm>
              <a:off x="8000839" y="3631642"/>
              <a:ext cx="254644" cy="198374"/>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12"/>
            <p:cNvSpPr/>
            <p:nvPr/>
          </p:nvSpPr>
          <p:spPr>
            <a:xfrm>
              <a:off x="8187055" y="3627341"/>
              <a:ext cx="77484" cy="113419"/>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12"/>
            <p:cNvSpPr/>
            <p:nvPr/>
          </p:nvSpPr>
          <p:spPr>
            <a:xfrm>
              <a:off x="8224358" y="3433131"/>
              <a:ext cx="126435" cy="139356"/>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9" name="Google Shape;289;p12"/>
            <p:cNvGrpSpPr/>
            <p:nvPr/>
          </p:nvGrpSpPr>
          <p:grpSpPr>
            <a:xfrm>
              <a:off x="6544681" y="927100"/>
              <a:ext cx="264550" cy="200503"/>
              <a:chOff x="6621095" y="1452181"/>
              <a:chExt cx="330894" cy="250785"/>
            </a:xfrm>
          </p:grpSpPr>
          <p:sp>
            <p:nvSpPr>
              <p:cNvPr id="290" name="Google Shape;290;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5" name="Google Shape;295;p12"/>
            <p:cNvGrpSpPr/>
            <p:nvPr/>
          </p:nvGrpSpPr>
          <p:grpSpPr>
            <a:xfrm>
              <a:off x="7210360" y="1314224"/>
              <a:ext cx="264550" cy="200503"/>
              <a:chOff x="6621095" y="1452181"/>
              <a:chExt cx="330894" cy="250785"/>
            </a:xfrm>
          </p:grpSpPr>
          <p:sp>
            <p:nvSpPr>
              <p:cNvPr id="296" name="Google Shape;296;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1" name="Google Shape;301;p12"/>
            <p:cNvSpPr/>
            <p:nvPr/>
          </p:nvSpPr>
          <p:spPr>
            <a:xfrm>
              <a:off x="7451033" y="1163186"/>
              <a:ext cx="126280" cy="353110"/>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12"/>
            <p:cNvSpPr/>
            <p:nvPr/>
          </p:nvSpPr>
          <p:spPr>
            <a:xfrm>
              <a:off x="7509451" y="1160411"/>
              <a:ext cx="72725" cy="98625"/>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3" name="Google Shape;303;p12"/>
            <p:cNvGrpSpPr/>
            <p:nvPr/>
          </p:nvGrpSpPr>
          <p:grpSpPr>
            <a:xfrm flipH="1">
              <a:off x="8183210" y="2407472"/>
              <a:ext cx="780360" cy="1195999"/>
              <a:chOff x="3975528" y="3303922"/>
              <a:chExt cx="780360" cy="1195999"/>
            </a:xfrm>
          </p:grpSpPr>
          <p:sp>
            <p:nvSpPr>
              <p:cNvPr id="304" name="Google Shape;304;p12"/>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12"/>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12"/>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12"/>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12"/>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12"/>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12"/>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12"/>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12"/>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p12"/>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12"/>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12"/>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12"/>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12"/>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12"/>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12"/>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12"/>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12"/>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12"/>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12"/>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0" name="Google Shape;330;p12"/>
              <p:cNvGrpSpPr/>
              <p:nvPr/>
            </p:nvGrpSpPr>
            <p:grpSpPr>
              <a:xfrm flipH="1">
                <a:off x="4321768" y="3621401"/>
                <a:ext cx="239005" cy="181217"/>
                <a:chOff x="6621095" y="1452181"/>
                <a:chExt cx="330894" cy="250785"/>
              </a:xfrm>
            </p:grpSpPr>
            <p:sp>
              <p:nvSpPr>
                <p:cNvPr id="331" name="Google Shape;331;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6" name="Google Shape;336;p12"/>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12"/>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38" name="Google Shape;338;p12"/>
          <p:cNvSpPr txBox="1">
            <a:spLocks noGrp="1"/>
          </p:cNvSpPr>
          <p:nvPr>
            <p:ph type="ctrTitle"/>
          </p:nvPr>
        </p:nvSpPr>
        <p:spPr>
          <a:xfrm>
            <a:off x="902825" y="1494294"/>
            <a:ext cx="5136100" cy="1785606"/>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dirty="0">
                <a:effectLst>
                  <a:outerShdw blurRad="38100" dist="38100" dir="2700000" algn="tl">
                    <a:srgbClr val="000000">
                      <a:alpha val="43137"/>
                    </a:srgbClr>
                  </a:outerShdw>
                </a:effectLst>
              </a:rPr>
              <a:t>Face Recognition System</a:t>
            </a:r>
            <a:endParaRPr b="1" dirty="0">
              <a:effectLst>
                <a:outerShdw blurRad="38100" dist="38100" dir="2700000" algn="tl">
                  <a:srgbClr val="000000">
                    <a:alpha val="43137"/>
                  </a:srgbClr>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20"/>
          <p:cNvSpPr txBox="1">
            <a:spLocks noGrp="1"/>
          </p:cNvSpPr>
          <p:nvPr>
            <p:ph type="title"/>
          </p:nvPr>
        </p:nvSpPr>
        <p:spPr>
          <a:xfrm>
            <a:off x="457200" y="605600"/>
            <a:ext cx="8345424" cy="698944"/>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400" dirty="0"/>
              <a:t>Identification on authentication technologies operate using the following four stages:-</a:t>
            </a:r>
            <a:endParaRPr sz="2400" dirty="0"/>
          </a:p>
        </p:txBody>
      </p:sp>
      <p:sp>
        <p:nvSpPr>
          <p:cNvPr id="998" name="Google Shape;998;p20"/>
          <p:cNvSpPr txBox="1">
            <a:spLocks noGrp="1"/>
          </p:cNvSpPr>
          <p:nvPr>
            <p:ph type="body" idx="1"/>
          </p:nvPr>
        </p:nvSpPr>
        <p:spPr>
          <a:xfrm flipH="1">
            <a:off x="329184" y="1995750"/>
            <a:ext cx="128016" cy="45719"/>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00" b="1" dirty="0"/>
              <a:t>1</a:t>
            </a:r>
            <a:endParaRPr sz="100" b="1" dirty="0"/>
          </a:p>
        </p:txBody>
      </p:sp>
      <p:sp>
        <p:nvSpPr>
          <p:cNvPr id="999" name="Google Shape;999;p20"/>
          <p:cNvSpPr txBox="1">
            <a:spLocks noGrp="1"/>
          </p:cNvSpPr>
          <p:nvPr>
            <p:ph type="body" idx="2"/>
          </p:nvPr>
        </p:nvSpPr>
        <p:spPr>
          <a:xfrm>
            <a:off x="3290250" y="1995750"/>
            <a:ext cx="1281750" cy="99129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00" b="1" dirty="0"/>
              <a:t>1</a:t>
            </a:r>
            <a:endParaRPr sz="100" b="1" dirty="0"/>
          </a:p>
        </p:txBody>
      </p:sp>
      <p:sp>
        <p:nvSpPr>
          <p:cNvPr id="1000" name="Google Shape;1000;p20"/>
          <p:cNvSpPr txBox="1">
            <a:spLocks noGrp="1"/>
          </p:cNvSpPr>
          <p:nvPr>
            <p:ph type="body" idx="3"/>
          </p:nvPr>
        </p:nvSpPr>
        <p:spPr>
          <a:xfrm>
            <a:off x="457200" y="1395982"/>
            <a:ext cx="8229600" cy="3371090"/>
          </a:xfrm>
          <a:prstGeom prst="rect">
            <a:avLst/>
          </a:prstGeom>
        </p:spPr>
        <p:txBody>
          <a:bodyPr spcFirstLastPara="1" wrap="square" lIns="0" tIns="0" rIns="0" bIns="0" anchor="t" anchorCtr="0">
            <a:noAutofit/>
          </a:bodyPr>
          <a:lstStyle/>
          <a:p>
            <a:pPr marL="342900" lvl="0" indent="-342900" algn="l" rtl="0">
              <a:spcBef>
                <a:spcPts val="600"/>
              </a:spcBef>
              <a:spcAft>
                <a:spcPts val="0"/>
              </a:spcAft>
              <a:buFont typeface="Wingdings" panose="05000000000000000000" pitchFamily="2" charset="2"/>
              <a:buChar char="Ø"/>
            </a:pPr>
            <a:r>
              <a:rPr lang="en-IN" sz="2000" u="sng" dirty="0"/>
              <a:t>Capture</a:t>
            </a:r>
            <a:r>
              <a:rPr lang="en-IN" sz="2000" dirty="0"/>
              <a:t>: A physical or behavioural sample is captured by the system during enrolment and also in identification or verification process.</a:t>
            </a:r>
          </a:p>
          <a:p>
            <a:pPr marL="342900" lvl="0" indent="-342900" algn="l" rtl="0">
              <a:spcBef>
                <a:spcPts val="600"/>
              </a:spcBef>
              <a:spcAft>
                <a:spcPts val="0"/>
              </a:spcAft>
              <a:buFont typeface="Wingdings" panose="05000000000000000000" pitchFamily="2" charset="2"/>
              <a:buChar char="Ø"/>
            </a:pPr>
            <a:r>
              <a:rPr lang="en" sz="2000" u="sng" dirty="0"/>
              <a:t>Extraction</a:t>
            </a:r>
            <a:r>
              <a:rPr lang="en" sz="2000" dirty="0"/>
              <a:t>: Unique data is extracted from the sample and a template is created.</a:t>
            </a:r>
          </a:p>
          <a:p>
            <a:pPr marL="342900" lvl="0" indent="-342900" algn="l" rtl="0">
              <a:spcBef>
                <a:spcPts val="600"/>
              </a:spcBef>
              <a:spcAft>
                <a:spcPts val="0"/>
              </a:spcAft>
              <a:buFont typeface="Wingdings" panose="05000000000000000000" pitchFamily="2" charset="2"/>
              <a:buChar char="Ø"/>
            </a:pPr>
            <a:r>
              <a:rPr lang="en" sz="2000" u="sng" dirty="0"/>
              <a:t>Comparison</a:t>
            </a:r>
            <a:r>
              <a:rPr lang="en" sz="2000" dirty="0"/>
              <a:t>: The template is then compared with a new sample.</a:t>
            </a:r>
          </a:p>
          <a:p>
            <a:pPr marL="342900" lvl="0" indent="-342900" algn="l" rtl="0">
              <a:spcBef>
                <a:spcPts val="600"/>
              </a:spcBef>
              <a:spcAft>
                <a:spcPts val="0"/>
              </a:spcAft>
              <a:buFont typeface="Wingdings" panose="05000000000000000000" pitchFamily="2" charset="2"/>
              <a:buChar char="Ø"/>
            </a:pPr>
            <a:r>
              <a:rPr lang="en" sz="2000" u="sng" dirty="0"/>
              <a:t>Match/non-match</a:t>
            </a:r>
            <a:r>
              <a:rPr lang="en" sz="2000" dirty="0"/>
              <a:t>: The system decides if the features extracted from the new samples area match or a non match.</a:t>
            </a:r>
            <a:endParaRPr sz="2000" dirty="0"/>
          </a:p>
          <a:p>
            <a:pPr marL="0" lvl="0" indent="0" algn="l" rtl="0">
              <a:spcBef>
                <a:spcPts val="600"/>
              </a:spcBef>
              <a:spcAft>
                <a:spcPts val="0"/>
              </a:spcAft>
              <a:buNone/>
            </a:pPr>
            <a:endParaRPr dirty="0"/>
          </a:p>
        </p:txBody>
      </p:sp>
      <p:sp>
        <p:nvSpPr>
          <p:cNvPr id="1001" name="Google Shape;1001;p2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10</a:t>
            </a:fld>
            <a:endParaRPr/>
          </a:p>
        </p:txBody>
      </p:sp>
    </p:spTree>
    <p:extLst>
      <p:ext uri="{BB962C8B-B14F-4D97-AF65-F5344CB8AC3E}">
        <p14:creationId xmlns:p14="http://schemas.microsoft.com/office/powerpoint/2010/main" val="3189834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grpSp>
        <p:nvGrpSpPr>
          <p:cNvPr id="63" name="Google Shape;63;p12"/>
          <p:cNvGrpSpPr/>
          <p:nvPr/>
        </p:nvGrpSpPr>
        <p:grpSpPr>
          <a:xfrm>
            <a:off x="5122427" y="668001"/>
            <a:ext cx="3841143" cy="3893303"/>
            <a:chOff x="5122427" y="668001"/>
            <a:chExt cx="3841143" cy="3893303"/>
          </a:xfrm>
        </p:grpSpPr>
        <p:grpSp>
          <p:nvGrpSpPr>
            <p:cNvPr id="64" name="Google Shape;64;p12"/>
            <p:cNvGrpSpPr/>
            <p:nvPr/>
          </p:nvGrpSpPr>
          <p:grpSpPr>
            <a:xfrm>
              <a:off x="5144045" y="893590"/>
              <a:ext cx="2833667" cy="2964311"/>
              <a:chOff x="3860721" y="1330073"/>
              <a:chExt cx="3544299" cy="3707706"/>
            </a:xfrm>
          </p:grpSpPr>
          <p:sp>
            <p:nvSpPr>
              <p:cNvPr id="65" name="Google Shape;65;p12"/>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12"/>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12"/>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12"/>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12"/>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12"/>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12"/>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12"/>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12"/>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12"/>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12"/>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12"/>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12"/>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12"/>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12"/>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2"/>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2"/>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12"/>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12"/>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12"/>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12"/>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12"/>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12"/>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2"/>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12"/>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12"/>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12"/>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2"/>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12"/>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12"/>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12"/>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12"/>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12"/>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12"/>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12"/>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12"/>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12"/>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12"/>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12"/>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12"/>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12"/>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12"/>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12"/>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12"/>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12"/>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12"/>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12"/>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12"/>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12"/>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12"/>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12"/>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12"/>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12"/>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12"/>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12"/>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12"/>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12"/>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12"/>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12"/>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12"/>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12"/>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2"/>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12"/>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12"/>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2"/>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12"/>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2"/>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2"/>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2"/>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2"/>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2"/>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2"/>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12"/>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2"/>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2"/>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2"/>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2"/>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12"/>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12"/>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12"/>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12"/>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12"/>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12"/>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12"/>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12"/>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12"/>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12"/>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12"/>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12"/>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12"/>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12"/>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12"/>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12"/>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12"/>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12"/>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12"/>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12"/>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12"/>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12"/>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12"/>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12"/>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12"/>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12"/>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12"/>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12"/>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12"/>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2"/>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2" name="Google Shape;172;p12"/>
            <p:cNvSpPr/>
            <p:nvPr/>
          </p:nvSpPr>
          <p:spPr>
            <a:xfrm>
              <a:off x="6986665" y="3342725"/>
              <a:ext cx="1789199" cy="1033007"/>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2"/>
            <p:cNvSpPr/>
            <p:nvPr/>
          </p:nvSpPr>
          <p:spPr>
            <a:xfrm>
              <a:off x="7014156" y="3327342"/>
              <a:ext cx="1789199" cy="1033007"/>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12"/>
            <p:cNvSpPr/>
            <p:nvPr/>
          </p:nvSpPr>
          <p:spPr>
            <a:xfrm>
              <a:off x="7014156" y="3298709"/>
              <a:ext cx="1789199" cy="1033007"/>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12"/>
            <p:cNvSpPr/>
            <p:nvPr/>
          </p:nvSpPr>
          <p:spPr>
            <a:xfrm>
              <a:off x="7976493" y="3396565"/>
              <a:ext cx="664277" cy="383503"/>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12"/>
            <p:cNvSpPr/>
            <p:nvPr/>
          </p:nvSpPr>
          <p:spPr>
            <a:xfrm>
              <a:off x="7912754" y="3450709"/>
              <a:ext cx="634273" cy="36621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12"/>
            <p:cNvSpPr/>
            <p:nvPr/>
          </p:nvSpPr>
          <p:spPr>
            <a:xfrm>
              <a:off x="7863331" y="3479190"/>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12"/>
            <p:cNvSpPr/>
            <p:nvPr/>
          </p:nvSpPr>
          <p:spPr>
            <a:xfrm>
              <a:off x="7813984" y="3507747"/>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12"/>
            <p:cNvSpPr/>
            <p:nvPr/>
          </p:nvSpPr>
          <p:spPr>
            <a:xfrm>
              <a:off x="7451727" y="3699575"/>
              <a:ext cx="664201" cy="38350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12"/>
            <p:cNvSpPr/>
            <p:nvPr/>
          </p:nvSpPr>
          <p:spPr>
            <a:xfrm>
              <a:off x="7387988" y="3753643"/>
              <a:ext cx="592922" cy="342381"/>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12"/>
            <p:cNvSpPr/>
            <p:nvPr/>
          </p:nvSpPr>
          <p:spPr>
            <a:xfrm>
              <a:off x="7338565" y="3782200"/>
              <a:ext cx="581727" cy="33583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12"/>
            <p:cNvSpPr/>
            <p:nvPr/>
          </p:nvSpPr>
          <p:spPr>
            <a:xfrm>
              <a:off x="7289218" y="3810681"/>
              <a:ext cx="496361" cy="286637"/>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2"/>
            <p:cNvSpPr/>
            <p:nvPr/>
          </p:nvSpPr>
          <p:spPr>
            <a:xfrm>
              <a:off x="7582329" y="3561435"/>
              <a:ext cx="337202" cy="194645"/>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2"/>
            <p:cNvSpPr/>
            <p:nvPr/>
          </p:nvSpPr>
          <p:spPr>
            <a:xfrm>
              <a:off x="7800200" y="3687162"/>
              <a:ext cx="337202" cy="194721"/>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12"/>
            <p:cNvSpPr/>
            <p:nvPr/>
          </p:nvSpPr>
          <p:spPr>
            <a:xfrm>
              <a:off x="8018073" y="3812966"/>
              <a:ext cx="337202" cy="194721"/>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12"/>
            <p:cNvSpPr/>
            <p:nvPr/>
          </p:nvSpPr>
          <p:spPr>
            <a:xfrm>
              <a:off x="6687910" y="670084"/>
              <a:ext cx="163899" cy="23962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12"/>
            <p:cNvSpPr/>
            <p:nvPr/>
          </p:nvSpPr>
          <p:spPr>
            <a:xfrm>
              <a:off x="6700339" y="668001"/>
              <a:ext cx="78506" cy="96744"/>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12"/>
            <p:cNvSpPr/>
            <p:nvPr/>
          </p:nvSpPr>
          <p:spPr>
            <a:xfrm>
              <a:off x="6715688" y="773039"/>
              <a:ext cx="96838" cy="10838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12"/>
            <p:cNvSpPr/>
            <p:nvPr/>
          </p:nvSpPr>
          <p:spPr>
            <a:xfrm>
              <a:off x="6550295" y="816287"/>
              <a:ext cx="182749" cy="260151"/>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12"/>
            <p:cNvSpPr/>
            <p:nvPr/>
          </p:nvSpPr>
          <p:spPr>
            <a:xfrm>
              <a:off x="6687493" y="808527"/>
              <a:ext cx="141166" cy="186207"/>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12"/>
            <p:cNvSpPr/>
            <p:nvPr/>
          </p:nvSpPr>
          <p:spPr>
            <a:xfrm>
              <a:off x="6712641" y="675415"/>
              <a:ext cx="103849" cy="12793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12"/>
            <p:cNvSpPr/>
            <p:nvPr/>
          </p:nvSpPr>
          <p:spPr>
            <a:xfrm>
              <a:off x="6716857" y="674913"/>
              <a:ext cx="104260" cy="98126"/>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12"/>
            <p:cNvSpPr/>
            <p:nvPr/>
          </p:nvSpPr>
          <p:spPr>
            <a:xfrm>
              <a:off x="6591681" y="1319278"/>
              <a:ext cx="81988" cy="62539"/>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12"/>
            <p:cNvSpPr/>
            <p:nvPr/>
          </p:nvSpPr>
          <p:spPr>
            <a:xfrm>
              <a:off x="6592043" y="1339232"/>
              <a:ext cx="81616" cy="42611"/>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12"/>
            <p:cNvSpPr/>
            <p:nvPr/>
          </p:nvSpPr>
          <p:spPr>
            <a:xfrm>
              <a:off x="6550653" y="1292322"/>
              <a:ext cx="75049" cy="5813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12"/>
            <p:cNvSpPr/>
            <p:nvPr/>
          </p:nvSpPr>
          <p:spPr>
            <a:xfrm>
              <a:off x="6550998" y="1311512"/>
              <a:ext cx="74752" cy="39022"/>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12"/>
            <p:cNvSpPr/>
            <p:nvPr/>
          </p:nvSpPr>
          <p:spPr>
            <a:xfrm>
              <a:off x="6578488" y="992358"/>
              <a:ext cx="178709" cy="30823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12"/>
            <p:cNvSpPr/>
            <p:nvPr/>
          </p:nvSpPr>
          <p:spPr>
            <a:xfrm>
              <a:off x="6627226" y="992967"/>
              <a:ext cx="177917" cy="333745"/>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12"/>
            <p:cNvSpPr/>
            <p:nvPr/>
          </p:nvSpPr>
          <p:spPr>
            <a:xfrm>
              <a:off x="6560953" y="971949"/>
              <a:ext cx="266059" cy="244904"/>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12"/>
            <p:cNvSpPr/>
            <p:nvPr/>
          </p:nvSpPr>
          <p:spPr>
            <a:xfrm>
              <a:off x="6774876" y="827227"/>
              <a:ext cx="92463" cy="32416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12"/>
            <p:cNvSpPr/>
            <p:nvPr/>
          </p:nvSpPr>
          <p:spPr>
            <a:xfrm>
              <a:off x="6792998" y="823141"/>
              <a:ext cx="55907" cy="7110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12"/>
            <p:cNvSpPr/>
            <p:nvPr/>
          </p:nvSpPr>
          <p:spPr>
            <a:xfrm>
              <a:off x="6683350" y="808424"/>
              <a:ext cx="47823" cy="5021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3" name="Google Shape;203;p12"/>
            <p:cNvGrpSpPr/>
            <p:nvPr/>
          </p:nvGrpSpPr>
          <p:grpSpPr>
            <a:xfrm flipH="1">
              <a:off x="5678143" y="1227582"/>
              <a:ext cx="345795" cy="1043508"/>
              <a:chOff x="5678143" y="1151382"/>
              <a:chExt cx="345795" cy="1043508"/>
            </a:xfrm>
          </p:grpSpPr>
          <p:sp>
            <p:nvSpPr>
              <p:cNvPr id="204" name="Google Shape;204;p12"/>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2"/>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12"/>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12"/>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12"/>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2"/>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12"/>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12"/>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12"/>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12"/>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12"/>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12"/>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2"/>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12"/>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12"/>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12"/>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12"/>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1" name="Google Shape;221;p12"/>
            <p:cNvGrpSpPr/>
            <p:nvPr/>
          </p:nvGrpSpPr>
          <p:grpSpPr>
            <a:xfrm>
              <a:off x="5122427" y="3292365"/>
              <a:ext cx="823270" cy="1268939"/>
              <a:chOff x="5490177" y="3555452"/>
              <a:chExt cx="823270" cy="1268939"/>
            </a:xfrm>
          </p:grpSpPr>
          <p:sp>
            <p:nvSpPr>
              <p:cNvPr id="222" name="Google Shape;222;p12"/>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12"/>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12"/>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12"/>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12"/>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12"/>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12"/>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12"/>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12"/>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12"/>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12"/>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12"/>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12"/>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12"/>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12"/>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12"/>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12"/>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12"/>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12"/>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12"/>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12"/>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12"/>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12"/>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12"/>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12"/>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12"/>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12"/>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12"/>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12"/>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12"/>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12"/>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53" name="Google Shape;253;p12"/>
            <p:cNvSpPr/>
            <p:nvPr/>
          </p:nvSpPr>
          <p:spPr>
            <a:xfrm>
              <a:off x="7297552" y="1119942"/>
              <a:ext cx="135609" cy="26640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12"/>
            <p:cNvSpPr/>
            <p:nvPr/>
          </p:nvSpPr>
          <p:spPr>
            <a:xfrm>
              <a:off x="7309787" y="1745656"/>
              <a:ext cx="93295" cy="72283"/>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12"/>
            <p:cNvSpPr/>
            <p:nvPr/>
          </p:nvSpPr>
          <p:spPr>
            <a:xfrm>
              <a:off x="7310617" y="1769417"/>
              <a:ext cx="92899" cy="4845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12"/>
            <p:cNvSpPr/>
            <p:nvPr/>
          </p:nvSpPr>
          <p:spPr>
            <a:xfrm>
              <a:off x="7197828" y="1680648"/>
              <a:ext cx="93274" cy="69610"/>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12"/>
            <p:cNvSpPr/>
            <p:nvPr/>
          </p:nvSpPr>
          <p:spPr>
            <a:xfrm>
              <a:off x="7198064" y="1702707"/>
              <a:ext cx="92850" cy="4845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12"/>
            <p:cNvSpPr/>
            <p:nvPr/>
          </p:nvSpPr>
          <p:spPr>
            <a:xfrm>
              <a:off x="7221254" y="1360384"/>
              <a:ext cx="326700" cy="394943"/>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12"/>
            <p:cNvSpPr/>
            <p:nvPr/>
          </p:nvSpPr>
          <p:spPr>
            <a:xfrm>
              <a:off x="7417903" y="1095544"/>
              <a:ext cx="102781" cy="99997"/>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12"/>
            <p:cNvSpPr/>
            <p:nvPr/>
          </p:nvSpPr>
          <p:spPr>
            <a:xfrm>
              <a:off x="7381720" y="1109556"/>
              <a:ext cx="166775" cy="325513"/>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2"/>
            <p:cNvSpPr/>
            <p:nvPr/>
          </p:nvSpPr>
          <p:spPr>
            <a:xfrm>
              <a:off x="7413797" y="991818"/>
              <a:ext cx="110760" cy="134864"/>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12"/>
            <p:cNvSpPr/>
            <p:nvPr/>
          </p:nvSpPr>
          <p:spPr>
            <a:xfrm>
              <a:off x="7417935" y="980032"/>
              <a:ext cx="116886" cy="115512"/>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12"/>
            <p:cNvSpPr/>
            <p:nvPr/>
          </p:nvSpPr>
          <p:spPr>
            <a:xfrm>
              <a:off x="7364000" y="1109861"/>
              <a:ext cx="53839" cy="78361"/>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12"/>
            <p:cNvSpPr/>
            <p:nvPr/>
          </p:nvSpPr>
          <p:spPr>
            <a:xfrm>
              <a:off x="7794459" y="3551002"/>
              <a:ext cx="540508" cy="312148"/>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12"/>
            <p:cNvSpPr/>
            <p:nvPr/>
          </p:nvSpPr>
          <p:spPr>
            <a:xfrm>
              <a:off x="7824798" y="3491907"/>
              <a:ext cx="469764" cy="181297"/>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12"/>
            <p:cNvSpPr/>
            <p:nvPr/>
          </p:nvSpPr>
          <p:spPr>
            <a:xfrm>
              <a:off x="7794490" y="3623727"/>
              <a:ext cx="41046" cy="82625"/>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12"/>
            <p:cNvSpPr/>
            <p:nvPr/>
          </p:nvSpPr>
          <p:spPr>
            <a:xfrm>
              <a:off x="8298847" y="3624184"/>
              <a:ext cx="36096" cy="82168"/>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12"/>
            <p:cNvSpPr/>
            <p:nvPr/>
          </p:nvSpPr>
          <p:spPr>
            <a:xfrm>
              <a:off x="7842237" y="3535238"/>
              <a:ext cx="449908" cy="259679"/>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12"/>
            <p:cNvSpPr/>
            <p:nvPr/>
          </p:nvSpPr>
          <p:spPr>
            <a:xfrm>
              <a:off x="7815050" y="3673683"/>
              <a:ext cx="491482" cy="17632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12"/>
            <p:cNvSpPr/>
            <p:nvPr/>
          </p:nvSpPr>
          <p:spPr>
            <a:xfrm>
              <a:off x="7794490" y="3472184"/>
              <a:ext cx="540453" cy="312196"/>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12"/>
            <p:cNvSpPr/>
            <p:nvPr/>
          </p:nvSpPr>
          <p:spPr>
            <a:xfrm>
              <a:off x="7752377" y="3752957"/>
              <a:ext cx="148877" cy="85976"/>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12"/>
            <p:cNvSpPr/>
            <p:nvPr/>
          </p:nvSpPr>
          <p:spPr>
            <a:xfrm>
              <a:off x="7787483" y="3773138"/>
              <a:ext cx="113771" cy="106232"/>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12"/>
            <p:cNvSpPr/>
            <p:nvPr/>
          </p:nvSpPr>
          <p:spPr>
            <a:xfrm>
              <a:off x="7465892" y="3799784"/>
              <a:ext cx="344817" cy="254127"/>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12"/>
            <p:cNvSpPr/>
            <p:nvPr/>
          </p:nvSpPr>
          <p:spPr>
            <a:xfrm>
              <a:off x="8113340" y="4275363"/>
              <a:ext cx="345579" cy="199519"/>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12"/>
            <p:cNvSpPr/>
            <p:nvPr/>
          </p:nvSpPr>
          <p:spPr>
            <a:xfrm>
              <a:off x="8345604" y="3658605"/>
              <a:ext cx="79241" cy="172485"/>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12"/>
            <p:cNvSpPr/>
            <p:nvPr/>
          </p:nvSpPr>
          <p:spPr>
            <a:xfrm>
              <a:off x="8356722" y="3587657"/>
              <a:ext cx="56961" cy="109603"/>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12"/>
            <p:cNvSpPr/>
            <p:nvPr/>
          </p:nvSpPr>
          <p:spPr>
            <a:xfrm>
              <a:off x="8165307" y="4346248"/>
              <a:ext cx="122882" cy="68919"/>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12"/>
            <p:cNvSpPr/>
            <p:nvPr/>
          </p:nvSpPr>
          <p:spPr>
            <a:xfrm>
              <a:off x="8165313" y="4357988"/>
              <a:ext cx="120815" cy="57407"/>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12"/>
            <p:cNvSpPr/>
            <p:nvPr/>
          </p:nvSpPr>
          <p:spPr>
            <a:xfrm>
              <a:off x="8255166" y="4305930"/>
              <a:ext cx="122882" cy="68953"/>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12"/>
            <p:cNvSpPr/>
            <p:nvPr/>
          </p:nvSpPr>
          <p:spPr>
            <a:xfrm>
              <a:off x="8255174" y="4317703"/>
              <a:ext cx="120815" cy="57407"/>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12"/>
            <p:cNvSpPr/>
            <p:nvPr/>
          </p:nvSpPr>
          <p:spPr>
            <a:xfrm>
              <a:off x="8198325" y="3858200"/>
              <a:ext cx="179678" cy="5072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12"/>
            <p:cNvSpPr/>
            <p:nvPr/>
          </p:nvSpPr>
          <p:spPr>
            <a:xfrm>
              <a:off x="8224549" y="3442293"/>
              <a:ext cx="130417" cy="208730"/>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12"/>
            <p:cNvSpPr/>
            <p:nvPr/>
          </p:nvSpPr>
          <p:spPr>
            <a:xfrm>
              <a:off x="8197056" y="3589895"/>
              <a:ext cx="200560" cy="332104"/>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2"/>
            <p:cNvSpPr/>
            <p:nvPr/>
          </p:nvSpPr>
          <p:spPr>
            <a:xfrm>
              <a:off x="8000839" y="3631642"/>
              <a:ext cx="254644" cy="198374"/>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12"/>
            <p:cNvSpPr/>
            <p:nvPr/>
          </p:nvSpPr>
          <p:spPr>
            <a:xfrm>
              <a:off x="8187055" y="3627341"/>
              <a:ext cx="77484" cy="113419"/>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12"/>
            <p:cNvSpPr/>
            <p:nvPr/>
          </p:nvSpPr>
          <p:spPr>
            <a:xfrm>
              <a:off x="8224358" y="3433131"/>
              <a:ext cx="126435" cy="139356"/>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9" name="Google Shape;289;p12"/>
            <p:cNvGrpSpPr/>
            <p:nvPr/>
          </p:nvGrpSpPr>
          <p:grpSpPr>
            <a:xfrm>
              <a:off x="6544681" y="927100"/>
              <a:ext cx="264550" cy="200503"/>
              <a:chOff x="6621095" y="1452181"/>
              <a:chExt cx="330894" cy="250785"/>
            </a:xfrm>
          </p:grpSpPr>
          <p:sp>
            <p:nvSpPr>
              <p:cNvPr id="290" name="Google Shape;290;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5" name="Google Shape;295;p12"/>
            <p:cNvGrpSpPr/>
            <p:nvPr/>
          </p:nvGrpSpPr>
          <p:grpSpPr>
            <a:xfrm>
              <a:off x="7210360" y="1314224"/>
              <a:ext cx="264550" cy="200503"/>
              <a:chOff x="6621095" y="1452181"/>
              <a:chExt cx="330894" cy="250785"/>
            </a:xfrm>
          </p:grpSpPr>
          <p:sp>
            <p:nvSpPr>
              <p:cNvPr id="296" name="Google Shape;296;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1" name="Google Shape;301;p12"/>
            <p:cNvSpPr/>
            <p:nvPr/>
          </p:nvSpPr>
          <p:spPr>
            <a:xfrm>
              <a:off x="7451033" y="1163186"/>
              <a:ext cx="126280" cy="353110"/>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12"/>
            <p:cNvSpPr/>
            <p:nvPr/>
          </p:nvSpPr>
          <p:spPr>
            <a:xfrm>
              <a:off x="7509451" y="1160411"/>
              <a:ext cx="72725" cy="98625"/>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3" name="Google Shape;303;p12"/>
            <p:cNvGrpSpPr/>
            <p:nvPr/>
          </p:nvGrpSpPr>
          <p:grpSpPr>
            <a:xfrm flipH="1">
              <a:off x="8183210" y="2407472"/>
              <a:ext cx="780360" cy="1195999"/>
              <a:chOff x="3975528" y="3303922"/>
              <a:chExt cx="780360" cy="1195999"/>
            </a:xfrm>
          </p:grpSpPr>
          <p:sp>
            <p:nvSpPr>
              <p:cNvPr id="304" name="Google Shape;304;p12"/>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12"/>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12"/>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12"/>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12"/>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12"/>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12"/>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12"/>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12"/>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p12"/>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12"/>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12"/>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12"/>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12"/>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12"/>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12"/>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12"/>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12"/>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12"/>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12"/>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0" name="Google Shape;330;p12"/>
              <p:cNvGrpSpPr/>
              <p:nvPr/>
            </p:nvGrpSpPr>
            <p:grpSpPr>
              <a:xfrm flipH="1">
                <a:off x="4321768" y="3621401"/>
                <a:ext cx="239005" cy="181217"/>
                <a:chOff x="6621095" y="1452181"/>
                <a:chExt cx="330894" cy="250785"/>
              </a:xfrm>
            </p:grpSpPr>
            <p:sp>
              <p:nvSpPr>
                <p:cNvPr id="331" name="Google Shape;331;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6" name="Google Shape;336;p12"/>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12"/>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38" name="Google Shape;338;p12"/>
          <p:cNvSpPr txBox="1">
            <a:spLocks noGrp="1"/>
          </p:cNvSpPr>
          <p:nvPr>
            <p:ph type="ctrTitle"/>
          </p:nvPr>
        </p:nvSpPr>
        <p:spPr>
          <a:xfrm>
            <a:off x="902825" y="764745"/>
            <a:ext cx="4789930" cy="2515155"/>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dirty="0">
                <a:effectLst>
                  <a:outerShdw blurRad="38100" dist="38100" dir="2700000" algn="tl">
                    <a:srgbClr val="000000">
                      <a:alpha val="43137"/>
                    </a:srgbClr>
                  </a:outerShdw>
                </a:effectLst>
              </a:rPr>
              <a:t>Image Processing</a:t>
            </a:r>
            <a:endParaRPr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09575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20"/>
          <p:cNvSpPr txBox="1">
            <a:spLocks noGrp="1"/>
          </p:cNvSpPr>
          <p:nvPr>
            <p:ph type="title"/>
          </p:nvPr>
        </p:nvSpPr>
        <p:spPr>
          <a:xfrm>
            <a:off x="457200" y="605600"/>
            <a:ext cx="5640900" cy="698944"/>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600" dirty="0"/>
              <a:t>Image Processing</a:t>
            </a:r>
            <a:endParaRPr sz="3600" dirty="0"/>
          </a:p>
        </p:txBody>
      </p:sp>
      <p:sp>
        <p:nvSpPr>
          <p:cNvPr id="998" name="Google Shape;998;p20"/>
          <p:cNvSpPr txBox="1">
            <a:spLocks noGrp="1"/>
          </p:cNvSpPr>
          <p:nvPr>
            <p:ph type="body" idx="1"/>
          </p:nvPr>
        </p:nvSpPr>
        <p:spPr>
          <a:xfrm flipH="1">
            <a:off x="329184" y="1995750"/>
            <a:ext cx="128016" cy="45719"/>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00" b="1" dirty="0"/>
              <a:t>1</a:t>
            </a:r>
            <a:endParaRPr sz="100" b="1" dirty="0"/>
          </a:p>
        </p:txBody>
      </p:sp>
      <p:sp>
        <p:nvSpPr>
          <p:cNvPr id="999" name="Google Shape;999;p20"/>
          <p:cNvSpPr txBox="1">
            <a:spLocks noGrp="1"/>
          </p:cNvSpPr>
          <p:nvPr>
            <p:ph type="body" idx="2"/>
          </p:nvPr>
        </p:nvSpPr>
        <p:spPr>
          <a:xfrm>
            <a:off x="3290250" y="1995750"/>
            <a:ext cx="1281750" cy="99129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00" b="1" dirty="0"/>
              <a:t>1</a:t>
            </a:r>
            <a:endParaRPr sz="100" b="1" dirty="0"/>
          </a:p>
        </p:txBody>
      </p:sp>
      <p:sp>
        <p:nvSpPr>
          <p:cNvPr id="1000" name="Google Shape;1000;p20"/>
          <p:cNvSpPr txBox="1">
            <a:spLocks noGrp="1"/>
          </p:cNvSpPr>
          <p:nvPr>
            <p:ph type="body" idx="3"/>
          </p:nvPr>
        </p:nvSpPr>
        <p:spPr>
          <a:xfrm>
            <a:off x="457200" y="1395982"/>
            <a:ext cx="8229600" cy="3278768"/>
          </a:xfrm>
          <a:prstGeom prst="rect">
            <a:avLst/>
          </a:prstGeom>
        </p:spPr>
        <p:txBody>
          <a:bodyPr spcFirstLastPara="1" wrap="square" lIns="0" tIns="0" rIns="0" bIns="0" anchor="t" anchorCtr="0">
            <a:noAutofit/>
          </a:bodyPr>
          <a:lstStyle/>
          <a:p>
            <a:pPr marL="342900" indent="-342900">
              <a:buFont typeface="Wingdings" panose="05000000000000000000" pitchFamily="2" charset="2"/>
              <a:buChar char="Ø"/>
            </a:pPr>
            <a:endParaRPr lang="en-IN" sz="2000" dirty="0"/>
          </a:p>
          <a:p>
            <a:pPr marL="342900" indent="-342900">
              <a:buFont typeface="Wingdings" panose="05000000000000000000" pitchFamily="2" charset="2"/>
              <a:buChar char="Ø"/>
            </a:pPr>
            <a:r>
              <a:rPr lang="en-IN" sz="2000" dirty="0"/>
              <a:t>I</a:t>
            </a:r>
            <a:r>
              <a:rPr lang="en" sz="2000" dirty="0"/>
              <a:t>mages are cropped such that the avoid facial image remains, and color images are normally converted to black and white in order to facilitate initial comparisons based on grayscale characteristics.</a:t>
            </a:r>
          </a:p>
          <a:p>
            <a:pPr marL="342900" lvl="0" indent="-342900" algn="l" rtl="0">
              <a:spcBef>
                <a:spcPts val="600"/>
              </a:spcBef>
              <a:spcAft>
                <a:spcPts val="0"/>
              </a:spcAft>
              <a:buFont typeface="Wingdings" panose="05000000000000000000" pitchFamily="2" charset="2"/>
              <a:buChar char="Ø"/>
            </a:pPr>
            <a:r>
              <a:rPr lang="en-IN" sz="2000" dirty="0"/>
              <a:t>F</a:t>
            </a:r>
            <a:r>
              <a:rPr lang="en" sz="2000" dirty="0"/>
              <a:t>irst the presence of faces or face in a scene must be detected.</a:t>
            </a:r>
          </a:p>
          <a:p>
            <a:pPr marL="342900" lvl="0" indent="-342900" algn="l" rtl="0">
              <a:spcBef>
                <a:spcPts val="600"/>
              </a:spcBef>
              <a:spcAft>
                <a:spcPts val="0"/>
              </a:spcAft>
              <a:buFont typeface="Wingdings" panose="05000000000000000000" pitchFamily="2" charset="2"/>
              <a:buChar char="Ø"/>
            </a:pPr>
            <a:r>
              <a:rPr lang="en" sz="2000" dirty="0"/>
              <a:t>Once the face is detected , it must be localized and Normalization process maybe required to bring the dimensions of the live facial sample in alignment with the one on the template. </a:t>
            </a:r>
          </a:p>
          <a:p>
            <a:pPr marL="342900" lvl="0" indent="-342900" algn="l" rtl="0">
              <a:spcBef>
                <a:spcPts val="600"/>
              </a:spcBef>
              <a:spcAft>
                <a:spcPts val="0"/>
              </a:spcAft>
              <a:buFont typeface="Wingdings" panose="05000000000000000000" pitchFamily="2" charset="2"/>
              <a:buChar char="q"/>
            </a:pPr>
            <a:endParaRPr dirty="0"/>
          </a:p>
        </p:txBody>
      </p:sp>
      <p:sp>
        <p:nvSpPr>
          <p:cNvPr id="1001" name="Google Shape;1001;p2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3246005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20"/>
          <p:cNvSpPr txBox="1">
            <a:spLocks noGrp="1"/>
          </p:cNvSpPr>
          <p:nvPr>
            <p:ph type="title"/>
          </p:nvPr>
        </p:nvSpPr>
        <p:spPr>
          <a:xfrm>
            <a:off x="457200" y="605600"/>
            <a:ext cx="5640900" cy="698944"/>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600" dirty="0"/>
              <a:t>How IT Works?</a:t>
            </a:r>
            <a:endParaRPr sz="3600" dirty="0"/>
          </a:p>
        </p:txBody>
      </p:sp>
      <p:sp>
        <p:nvSpPr>
          <p:cNvPr id="998" name="Google Shape;998;p20"/>
          <p:cNvSpPr txBox="1">
            <a:spLocks noGrp="1"/>
          </p:cNvSpPr>
          <p:nvPr>
            <p:ph type="body" idx="1"/>
          </p:nvPr>
        </p:nvSpPr>
        <p:spPr>
          <a:xfrm flipH="1">
            <a:off x="329184" y="1995750"/>
            <a:ext cx="128016" cy="45719"/>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00" b="1" dirty="0"/>
              <a:t>1</a:t>
            </a:r>
            <a:endParaRPr sz="100" b="1" dirty="0"/>
          </a:p>
        </p:txBody>
      </p:sp>
      <p:sp>
        <p:nvSpPr>
          <p:cNvPr id="999" name="Google Shape;999;p20"/>
          <p:cNvSpPr txBox="1">
            <a:spLocks noGrp="1"/>
          </p:cNvSpPr>
          <p:nvPr>
            <p:ph type="body" idx="2"/>
          </p:nvPr>
        </p:nvSpPr>
        <p:spPr>
          <a:xfrm>
            <a:off x="3290250" y="1995750"/>
            <a:ext cx="1281750" cy="99129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00" b="1" dirty="0"/>
              <a:t>1</a:t>
            </a:r>
            <a:endParaRPr sz="100" b="1" dirty="0"/>
          </a:p>
        </p:txBody>
      </p:sp>
      <p:sp>
        <p:nvSpPr>
          <p:cNvPr id="1000" name="Google Shape;1000;p20"/>
          <p:cNvSpPr txBox="1">
            <a:spLocks noGrp="1"/>
          </p:cNvSpPr>
          <p:nvPr>
            <p:ph type="body" idx="3"/>
          </p:nvPr>
        </p:nvSpPr>
        <p:spPr>
          <a:xfrm>
            <a:off x="457200" y="1395982"/>
            <a:ext cx="8229600" cy="3278768"/>
          </a:xfrm>
          <a:prstGeom prst="rect">
            <a:avLst/>
          </a:prstGeom>
        </p:spPr>
        <p:txBody>
          <a:bodyPr spcFirstLastPara="1" wrap="square" lIns="0" tIns="0" rIns="0" bIns="0" anchor="t" anchorCtr="0">
            <a:noAutofit/>
          </a:bodyPr>
          <a:lstStyle/>
          <a:p>
            <a:pPr marL="342900" indent="-342900">
              <a:buFont typeface="Wingdings" panose="05000000000000000000" pitchFamily="2" charset="2"/>
              <a:buChar char="Ø"/>
            </a:pPr>
            <a:endParaRPr lang="en-IN" sz="2000" dirty="0"/>
          </a:p>
          <a:p>
            <a:pPr marL="342900" indent="-342900">
              <a:buFont typeface="Wingdings" panose="05000000000000000000" pitchFamily="2" charset="2"/>
              <a:buChar char="Ø"/>
            </a:pPr>
            <a:r>
              <a:rPr lang="en-IN" sz="2000" dirty="0"/>
              <a:t>Facial recognition software is based on the ability to first recognize faces, which is a technological feat in it self. If you look at the mirror, you can see that your face has certain distinguishable landmarks. These are the peaks and valleys that make up the different facial features.</a:t>
            </a:r>
          </a:p>
          <a:p>
            <a:pPr marL="342900" indent="-342900">
              <a:buFont typeface="Wingdings" panose="05000000000000000000" pitchFamily="2" charset="2"/>
              <a:buChar char="Ø"/>
            </a:pPr>
            <a:r>
              <a:rPr lang="en-IN" sz="2000" dirty="0"/>
              <a:t>VISIONICS defines these landmarks as nodal points. These are about 80 nodal points on a human face. </a:t>
            </a:r>
            <a:endParaRPr lang="en" sz="2000" dirty="0"/>
          </a:p>
          <a:p>
            <a:pPr marL="342900" lvl="0" indent="-342900" algn="l" rtl="0">
              <a:spcBef>
                <a:spcPts val="600"/>
              </a:spcBef>
              <a:spcAft>
                <a:spcPts val="0"/>
              </a:spcAft>
              <a:buFont typeface="Wingdings" panose="05000000000000000000" pitchFamily="2" charset="2"/>
              <a:buChar char="q"/>
            </a:pPr>
            <a:endParaRPr dirty="0"/>
          </a:p>
        </p:txBody>
      </p:sp>
      <p:sp>
        <p:nvSpPr>
          <p:cNvPr id="1001" name="Google Shape;1001;p2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24298860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20"/>
          <p:cNvSpPr txBox="1">
            <a:spLocks noGrp="1"/>
          </p:cNvSpPr>
          <p:nvPr>
            <p:ph type="title"/>
          </p:nvPr>
        </p:nvSpPr>
        <p:spPr>
          <a:xfrm>
            <a:off x="457200" y="605600"/>
            <a:ext cx="5640900" cy="698944"/>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00" dirty="0"/>
              <a:t>1</a:t>
            </a:r>
            <a:endParaRPr sz="100" dirty="0"/>
          </a:p>
        </p:txBody>
      </p:sp>
      <p:sp>
        <p:nvSpPr>
          <p:cNvPr id="998" name="Google Shape;998;p20"/>
          <p:cNvSpPr txBox="1">
            <a:spLocks noGrp="1"/>
          </p:cNvSpPr>
          <p:nvPr>
            <p:ph type="body" idx="1"/>
          </p:nvPr>
        </p:nvSpPr>
        <p:spPr>
          <a:xfrm flipH="1">
            <a:off x="329184" y="1995750"/>
            <a:ext cx="128016" cy="45719"/>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00" b="1" dirty="0"/>
              <a:t>1</a:t>
            </a:r>
            <a:endParaRPr sz="100" b="1" dirty="0"/>
          </a:p>
        </p:txBody>
      </p:sp>
      <p:sp>
        <p:nvSpPr>
          <p:cNvPr id="999" name="Google Shape;999;p20"/>
          <p:cNvSpPr txBox="1">
            <a:spLocks noGrp="1"/>
          </p:cNvSpPr>
          <p:nvPr>
            <p:ph type="body" idx="2"/>
          </p:nvPr>
        </p:nvSpPr>
        <p:spPr>
          <a:xfrm>
            <a:off x="3290250" y="1995750"/>
            <a:ext cx="1281750" cy="99129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00" b="1" dirty="0"/>
              <a:t>1</a:t>
            </a:r>
            <a:endParaRPr sz="100" b="1" dirty="0"/>
          </a:p>
        </p:txBody>
      </p:sp>
      <p:sp>
        <p:nvSpPr>
          <p:cNvPr id="1000" name="Google Shape;1000;p20"/>
          <p:cNvSpPr txBox="1">
            <a:spLocks noGrp="1"/>
          </p:cNvSpPr>
          <p:nvPr>
            <p:ph type="body" idx="3"/>
          </p:nvPr>
        </p:nvSpPr>
        <p:spPr>
          <a:xfrm>
            <a:off x="457200" y="1395982"/>
            <a:ext cx="8229600" cy="3278768"/>
          </a:xfrm>
          <a:prstGeom prst="rect">
            <a:avLst/>
          </a:prstGeom>
        </p:spPr>
        <p:txBody>
          <a:bodyPr spcFirstLastPara="1" wrap="square" lIns="0" tIns="0" rIns="0" bIns="0" anchor="t" anchorCtr="0">
            <a:noAutofit/>
          </a:bodyPr>
          <a:lstStyle/>
          <a:p>
            <a:pPr marL="342900" indent="-342900">
              <a:buFont typeface="Wingdings" panose="05000000000000000000" pitchFamily="2" charset="2"/>
              <a:buChar char="Ø"/>
            </a:pPr>
            <a:endParaRPr lang="en-IN" sz="2000" dirty="0"/>
          </a:p>
          <a:p>
            <a:pPr marL="342900" lvl="0" indent="-342900" algn="l" rtl="0">
              <a:spcBef>
                <a:spcPts val="600"/>
              </a:spcBef>
              <a:spcAft>
                <a:spcPts val="0"/>
              </a:spcAft>
              <a:buFont typeface="Wingdings" panose="05000000000000000000" pitchFamily="2" charset="2"/>
              <a:buChar char="q"/>
            </a:pPr>
            <a:endParaRPr dirty="0"/>
          </a:p>
        </p:txBody>
      </p:sp>
      <p:sp>
        <p:nvSpPr>
          <p:cNvPr id="1001" name="Google Shape;1001;p2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14</a:t>
            </a:fld>
            <a:endParaRPr/>
          </a:p>
        </p:txBody>
      </p:sp>
      <p:pic>
        <p:nvPicPr>
          <p:cNvPr id="3" name="Picture 2">
            <a:extLst>
              <a:ext uri="{FF2B5EF4-FFF2-40B4-BE49-F238E27FC236}">
                <a16:creationId xmlns:a16="http://schemas.microsoft.com/office/drawing/2014/main" id="{913CDC37-B3C9-48AF-984C-151479B9F2D1}"/>
              </a:ext>
            </a:extLst>
          </p:cNvPr>
          <p:cNvPicPr>
            <a:picLocks noChangeAspect="1"/>
          </p:cNvPicPr>
          <p:nvPr/>
        </p:nvPicPr>
        <p:blipFill>
          <a:blip r:embed="rId3"/>
          <a:stretch>
            <a:fillRect/>
          </a:stretch>
        </p:blipFill>
        <p:spPr>
          <a:xfrm>
            <a:off x="329184" y="377952"/>
            <a:ext cx="8485632" cy="4425696"/>
          </a:xfrm>
          <a:prstGeom prst="rect">
            <a:avLst/>
          </a:prstGeom>
        </p:spPr>
      </p:pic>
    </p:spTree>
    <p:extLst>
      <p:ext uri="{BB962C8B-B14F-4D97-AF65-F5344CB8AC3E}">
        <p14:creationId xmlns:p14="http://schemas.microsoft.com/office/powerpoint/2010/main" val="3441995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1"/>
            <a:ext cx="5640900" cy="698944"/>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4000" dirty="0"/>
              <a:t>Modules and Algorithm</a:t>
            </a:r>
            <a:endParaRPr sz="4000" dirty="0"/>
          </a:p>
        </p:txBody>
      </p:sp>
      <p:sp>
        <p:nvSpPr>
          <p:cNvPr id="595" name="Google Shape;595;p17"/>
          <p:cNvSpPr txBox="1">
            <a:spLocks noGrp="1"/>
          </p:cNvSpPr>
          <p:nvPr>
            <p:ph type="body" idx="1"/>
          </p:nvPr>
        </p:nvSpPr>
        <p:spPr>
          <a:xfrm>
            <a:off x="457200" y="1349007"/>
            <a:ext cx="5640900" cy="3379031"/>
          </a:xfrm>
          <a:prstGeom prst="rect">
            <a:avLst/>
          </a:prstGeom>
        </p:spPr>
        <p:txBody>
          <a:bodyPr spcFirstLastPara="1" wrap="square" lIns="0" tIns="0" rIns="0" bIns="0" anchor="t" anchorCtr="0">
            <a:noAutofit/>
          </a:bodyPr>
          <a:lstStyle/>
          <a:p>
            <a:pPr marL="114300" lvl="0" indent="0" algn="l" rtl="0">
              <a:spcBef>
                <a:spcPts val="600"/>
              </a:spcBef>
              <a:spcAft>
                <a:spcPts val="0"/>
              </a:spcAft>
              <a:buSzPts val="1800"/>
              <a:buNone/>
            </a:pPr>
            <a:r>
              <a:rPr lang="en-IN" dirty="0"/>
              <a:t>W</a:t>
            </a:r>
            <a:r>
              <a:rPr lang="en" dirty="0"/>
              <a:t>e have used:-</a:t>
            </a:r>
          </a:p>
          <a:p>
            <a:pPr marL="457200" lvl="0" indent="-342900" algn="l" rtl="0">
              <a:spcBef>
                <a:spcPts val="600"/>
              </a:spcBef>
              <a:spcAft>
                <a:spcPts val="0"/>
              </a:spcAft>
              <a:buSzPts val="1800"/>
              <a:buChar char="▸"/>
            </a:pPr>
            <a:r>
              <a:rPr lang="en" dirty="0"/>
              <a:t>Tkinter</a:t>
            </a:r>
          </a:p>
          <a:p>
            <a:pPr marL="457200" lvl="0" indent="-342900" algn="l" rtl="0">
              <a:spcBef>
                <a:spcPts val="600"/>
              </a:spcBef>
              <a:spcAft>
                <a:spcPts val="0"/>
              </a:spcAft>
              <a:buSzPts val="1800"/>
              <a:buChar char="▸"/>
            </a:pPr>
            <a:r>
              <a:rPr lang="en-IN" dirty="0"/>
              <a:t>T</a:t>
            </a:r>
            <a:r>
              <a:rPr lang="en" dirty="0"/>
              <a:t>tk</a:t>
            </a:r>
          </a:p>
          <a:p>
            <a:pPr marL="457200" lvl="0" indent="-342900" algn="l" rtl="0">
              <a:spcBef>
                <a:spcPts val="600"/>
              </a:spcBef>
              <a:spcAft>
                <a:spcPts val="0"/>
              </a:spcAft>
              <a:buSzPts val="1800"/>
              <a:buChar char="▸"/>
            </a:pPr>
            <a:r>
              <a:rPr lang="en" dirty="0"/>
              <a:t>PIL</a:t>
            </a:r>
            <a:endParaRPr dirty="0"/>
          </a:p>
          <a:p>
            <a:pPr marL="457200" lvl="0" indent="-342900" algn="l" rtl="0">
              <a:spcBef>
                <a:spcPts val="0"/>
              </a:spcBef>
              <a:spcAft>
                <a:spcPts val="0"/>
              </a:spcAft>
              <a:buSzPts val="1800"/>
              <a:buChar char="▸"/>
            </a:pPr>
            <a:r>
              <a:rPr lang="en-IN" dirty="0"/>
              <a:t>O</a:t>
            </a:r>
            <a:r>
              <a:rPr lang="en" dirty="0"/>
              <a:t>S</a:t>
            </a:r>
          </a:p>
          <a:p>
            <a:pPr marL="457200" lvl="0" indent="-342900" algn="l" rtl="0">
              <a:spcBef>
                <a:spcPts val="0"/>
              </a:spcBef>
              <a:spcAft>
                <a:spcPts val="0"/>
              </a:spcAft>
              <a:buSzPts val="1800"/>
              <a:buChar char="▸"/>
            </a:pPr>
            <a:r>
              <a:rPr lang="en-IN" dirty="0"/>
              <a:t>O</a:t>
            </a:r>
            <a:r>
              <a:rPr lang="en" dirty="0"/>
              <a:t>pencv</a:t>
            </a:r>
          </a:p>
          <a:p>
            <a:pPr marL="457200" lvl="0" indent="-342900" algn="l" rtl="0">
              <a:spcBef>
                <a:spcPts val="0"/>
              </a:spcBef>
              <a:spcAft>
                <a:spcPts val="0"/>
              </a:spcAft>
              <a:buSzPts val="1800"/>
              <a:buChar char="▸"/>
            </a:pPr>
            <a:r>
              <a:rPr lang="en-IN" dirty="0"/>
              <a:t>N</a:t>
            </a:r>
            <a:r>
              <a:rPr lang="en" dirty="0"/>
              <a:t>umpy</a:t>
            </a:r>
          </a:p>
          <a:p>
            <a:pPr marL="457200" lvl="0" indent="-342900" algn="l" rtl="0">
              <a:spcBef>
                <a:spcPts val="0"/>
              </a:spcBef>
              <a:spcAft>
                <a:spcPts val="0"/>
              </a:spcAft>
              <a:buSzPts val="1800"/>
              <a:buChar char="▸"/>
            </a:pPr>
            <a:r>
              <a:rPr lang="en" dirty="0"/>
              <a:t>LBPH algorithm</a:t>
            </a:r>
          </a:p>
          <a:p>
            <a:pPr marL="114300" lvl="0" indent="0" algn="l" rtl="0">
              <a:spcBef>
                <a:spcPts val="0"/>
              </a:spcBef>
              <a:spcAft>
                <a:spcPts val="0"/>
              </a:spcAft>
              <a:buSzPts val="1800"/>
              <a:buNone/>
            </a:pPr>
            <a:endParaRPr lang="en" dirty="0"/>
          </a:p>
          <a:p>
            <a:pPr marL="457200" lvl="0" indent="-342900" algn="l" rtl="0">
              <a:spcBef>
                <a:spcPts val="0"/>
              </a:spcBef>
              <a:spcAft>
                <a:spcPts val="0"/>
              </a:spcAft>
              <a:buSzPts val="1800"/>
              <a:buChar char="▸"/>
            </a:pPr>
            <a:endParaRPr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15</a:t>
            </a:fld>
            <a:endParaRPr/>
          </a:p>
        </p:txBody>
      </p:sp>
      <p:grpSp>
        <p:nvGrpSpPr>
          <p:cNvPr id="597" name="Google Shape;597;p17"/>
          <p:cNvGrpSpPr/>
          <p:nvPr/>
        </p:nvGrpSpPr>
        <p:grpSpPr>
          <a:xfrm>
            <a:off x="5796744" y="1573487"/>
            <a:ext cx="2928488" cy="3139481"/>
            <a:chOff x="2183550" y="65875"/>
            <a:chExt cx="4483981" cy="4807045"/>
          </a:xfrm>
        </p:grpSpPr>
        <p:sp>
          <p:nvSpPr>
            <p:cNvPr id="598" name="Google Shape;598;p17"/>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17"/>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00;p17"/>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17"/>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17"/>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17"/>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17"/>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17"/>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17"/>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17"/>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17"/>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17"/>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17"/>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611;p17"/>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17"/>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17"/>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17"/>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615;p17"/>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616;p17"/>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17"/>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17"/>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619;p17"/>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0" name="Google Shape;620;p17"/>
            <p:cNvGrpSpPr/>
            <p:nvPr/>
          </p:nvGrpSpPr>
          <p:grpSpPr>
            <a:xfrm>
              <a:off x="2428704" y="3970322"/>
              <a:ext cx="350131" cy="370523"/>
              <a:chOff x="4512354" y="4952197"/>
              <a:chExt cx="350131" cy="370523"/>
            </a:xfrm>
          </p:grpSpPr>
          <p:grpSp>
            <p:nvGrpSpPr>
              <p:cNvPr id="621" name="Google Shape;621;p17"/>
              <p:cNvGrpSpPr/>
              <p:nvPr/>
            </p:nvGrpSpPr>
            <p:grpSpPr>
              <a:xfrm>
                <a:off x="4512354" y="5116449"/>
                <a:ext cx="343196" cy="206271"/>
                <a:chOff x="4512354" y="5116449"/>
                <a:chExt cx="343196" cy="206271"/>
              </a:xfrm>
            </p:grpSpPr>
            <p:sp>
              <p:nvSpPr>
                <p:cNvPr id="622" name="Google Shape;622;p17"/>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17"/>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17"/>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5" name="Google Shape;625;p17"/>
                <p:cNvGrpSpPr/>
                <p:nvPr/>
              </p:nvGrpSpPr>
              <p:grpSpPr>
                <a:xfrm>
                  <a:off x="4592868" y="5212556"/>
                  <a:ext cx="96807" cy="56007"/>
                  <a:chOff x="4592868" y="5212556"/>
                  <a:chExt cx="96807" cy="56007"/>
                </a:xfrm>
              </p:grpSpPr>
              <p:sp>
                <p:nvSpPr>
                  <p:cNvPr id="626" name="Google Shape;626;p17"/>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627;p17"/>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28" name="Google Shape;628;p17"/>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17"/>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17"/>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631;p17"/>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632;p17"/>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633;p17"/>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634;p17"/>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635;p17"/>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636;p17"/>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637;p17"/>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638;p17"/>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 name="Google Shape;639;p17"/>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 name="Google Shape;640;p17"/>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 name="Google Shape;641;p17"/>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642;p17"/>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643;p17"/>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 name="Google Shape;644;p17"/>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645;p17"/>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646;p17"/>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647;p17"/>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648;p17"/>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 name="Google Shape;649;p17"/>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650;p17"/>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651;p17"/>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652;p17"/>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653;p17"/>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654;p17"/>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17"/>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656;p17"/>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17"/>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658;p17"/>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659;p17"/>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660;p17"/>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661;p17"/>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17"/>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17"/>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17"/>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17"/>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17"/>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17"/>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17"/>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17"/>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17"/>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17"/>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17"/>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17"/>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17"/>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17"/>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6" name="Google Shape;676;p17"/>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17"/>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17"/>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679;p17"/>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680;p17"/>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681;p17"/>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682;p17"/>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3" name="Google Shape;683;p17"/>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4" name="Google Shape;684;p17"/>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685;p17"/>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686;p17"/>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687;p17"/>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688;p17"/>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9" name="Google Shape;689;p17"/>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690;p17"/>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691;p17"/>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92" name="Google Shape;692;p17"/>
              <p:cNvGrpSpPr/>
              <p:nvPr/>
            </p:nvGrpSpPr>
            <p:grpSpPr>
              <a:xfrm>
                <a:off x="4655095" y="4952197"/>
                <a:ext cx="207390" cy="280361"/>
                <a:chOff x="4655095" y="4952197"/>
                <a:chExt cx="207390" cy="280361"/>
              </a:xfrm>
            </p:grpSpPr>
            <p:grpSp>
              <p:nvGrpSpPr>
                <p:cNvPr id="693" name="Google Shape;693;p17"/>
                <p:cNvGrpSpPr/>
                <p:nvPr/>
              </p:nvGrpSpPr>
              <p:grpSpPr>
                <a:xfrm>
                  <a:off x="4655095" y="4952197"/>
                  <a:ext cx="207390" cy="280361"/>
                  <a:chOff x="4655095" y="4952197"/>
                  <a:chExt cx="207390" cy="280361"/>
                </a:xfrm>
              </p:grpSpPr>
              <p:sp>
                <p:nvSpPr>
                  <p:cNvPr id="694" name="Google Shape;694;p17"/>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695;p17"/>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696;p17"/>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697;p17"/>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17"/>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99" name="Google Shape;699;p17"/>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17"/>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17"/>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702" name="Google Shape;702;p17"/>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17"/>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17"/>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17"/>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17"/>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17"/>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17"/>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17"/>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17"/>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17"/>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17"/>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17"/>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17"/>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17"/>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17"/>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17"/>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17"/>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17"/>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17"/>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17"/>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17"/>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17"/>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17"/>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17"/>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17"/>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17"/>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17"/>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17"/>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17"/>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31" name="Google Shape;731;p17"/>
            <p:cNvGrpSpPr/>
            <p:nvPr/>
          </p:nvGrpSpPr>
          <p:grpSpPr>
            <a:xfrm>
              <a:off x="6161836" y="4215479"/>
              <a:ext cx="350682" cy="265782"/>
              <a:chOff x="6621095" y="1452181"/>
              <a:chExt cx="330894" cy="250785"/>
            </a:xfrm>
          </p:grpSpPr>
          <p:sp>
            <p:nvSpPr>
              <p:cNvPr id="732" name="Google Shape;732;p1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733;p1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1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735;p1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736;p1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20"/>
          <p:cNvSpPr txBox="1">
            <a:spLocks noGrp="1"/>
          </p:cNvSpPr>
          <p:nvPr>
            <p:ph type="title"/>
          </p:nvPr>
        </p:nvSpPr>
        <p:spPr>
          <a:xfrm>
            <a:off x="457200" y="605600"/>
            <a:ext cx="5640900" cy="698944"/>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600" dirty="0"/>
              <a:t>Advantages</a:t>
            </a:r>
            <a:endParaRPr sz="3600" dirty="0"/>
          </a:p>
        </p:txBody>
      </p:sp>
      <p:sp>
        <p:nvSpPr>
          <p:cNvPr id="998" name="Google Shape;998;p20"/>
          <p:cNvSpPr txBox="1">
            <a:spLocks noGrp="1"/>
          </p:cNvSpPr>
          <p:nvPr>
            <p:ph type="body" idx="1"/>
          </p:nvPr>
        </p:nvSpPr>
        <p:spPr>
          <a:xfrm flipH="1">
            <a:off x="329184" y="1995750"/>
            <a:ext cx="128016" cy="45719"/>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00" b="1" dirty="0"/>
              <a:t>1</a:t>
            </a:r>
            <a:endParaRPr sz="100" b="1" dirty="0"/>
          </a:p>
        </p:txBody>
      </p:sp>
      <p:sp>
        <p:nvSpPr>
          <p:cNvPr id="999" name="Google Shape;999;p20"/>
          <p:cNvSpPr txBox="1">
            <a:spLocks noGrp="1"/>
          </p:cNvSpPr>
          <p:nvPr>
            <p:ph type="body" idx="2"/>
          </p:nvPr>
        </p:nvSpPr>
        <p:spPr>
          <a:xfrm>
            <a:off x="3290250" y="1995750"/>
            <a:ext cx="1281750" cy="99129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00" b="1" dirty="0"/>
              <a:t>1</a:t>
            </a:r>
            <a:endParaRPr sz="100" b="1" dirty="0"/>
          </a:p>
        </p:txBody>
      </p:sp>
      <p:sp>
        <p:nvSpPr>
          <p:cNvPr id="1000" name="Google Shape;1000;p20"/>
          <p:cNvSpPr txBox="1">
            <a:spLocks noGrp="1"/>
          </p:cNvSpPr>
          <p:nvPr>
            <p:ph type="body" idx="3"/>
          </p:nvPr>
        </p:nvSpPr>
        <p:spPr>
          <a:xfrm>
            <a:off x="457200" y="1395982"/>
            <a:ext cx="8229600" cy="3278768"/>
          </a:xfrm>
          <a:prstGeom prst="rect">
            <a:avLst/>
          </a:prstGeom>
        </p:spPr>
        <p:txBody>
          <a:bodyPr spcFirstLastPara="1" wrap="square" lIns="0" tIns="0" rIns="0" bIns="0" anchor="t" anchorCtr="0">
            <a:noAutofit/>
          </a:bodyPr>
          <a:lstStyle/>
          <a:p>
            <a:pPr marL="342900" indent="-342900">
              <a:buFont typeface="Wingdings" panose="05000000000000000000" pitchFamily="2" charset="2"/>
              <a:buChar char="Ø"/>
            </a:pPr>
            <a:endParaRPr lang="en-IN" sz="2000" dirty="0"/>
          </a:p>
          <a:p>
            <a:pPr marL="342900" indent="-342900">
              <a:buFont typeface="Wingdings" panose="05000000000000000000" pitchFamily="2" charset="2"/>
              <a:buChar char="Ø"/>
            </a:pPr>
            <a:r>
              <a:rPr lang="en-IN" sz="2000" dirty="0"/>
              <a:t>It can search against static images such as driver’s Licence photographs.</a:t>
            </a:r>
          </a:p>
          <a:p>
            <a:pPr marL="342900" indent="-342900">
              <a:buFont typeface="Wingdings" panose="05000000000000000000" pitchFamily="2" charset="2"/>
              <a:buChar char="Ø"/>
            </a:pPr>
            <a:r>
              <a:rPr lang="en-IN" sz="2000" dirty="0"/>
              <a:t>It is the inly biometric able to operate without user cooperation.</a:t>
            </a:r>
          </a:p>
          <a:p>
            <a:pPr marL="342900" indent="-342900">
              <a:buFont typeface="Wingdings" panose="05000000000000000000" pitchFamily="2" charset="2"/>
              <a:buChar char="Ø"/>
            </a:pPr>
            <a:r>
              <a:rPr lang="en-IN" sz="2000" dirty="0"/>
              <a:t>Get Rid of pen &amp; paper system.</a:t>
            </a:r>
          </a:p>
          <a:p>
            <a:pPr marL="342900" indent="-342900">
              <a:buFont typeface="Wingdings" panose="05000000000000000000" pitchFamily="2" charset="2"/>
              <a:buChar char="Ø"/>
            </a:pPr>
            <a:r>
              <a:rPr lang="en-IN" sz="2000" dirty="0"/>
              <a:t>Data is collected and stored automatically.</a:t>
            </a:r>
          </a:p>
          <a:p>
            <a:pPr marL="342900" indent="-342900">
              <a:buFont typeface="Wingdings" panose="05000000000000000000" pitchFamily="2" charset="2"/>
              <a:buChar char="Ø"/>
            </a:pPr>
            <a:endParaRPr lang="en" sz="2000" dirty="0"/>
          </a:p>
          <a:p>
            <a:pPr marL="342900" lvl="0" indent="-342900" algn="l" rtl="0">
              <a:spcBef>
                <a:spcPts val="600"/>
              </a:spcBef>
              <a:spcAft>
                <a:spcPts val="0"/>
              </a:spcAft>
              <a:buFont typeface="Wingdings" panose="05000000000000000000" pitchFamily="2" charset="2"/>
              <a:buChar char="q"/>
            </a:pPr>
            <a:endParaRPr dirty="0"/>
          </a:p>
        </p:txBody>
      </p:sp>
      <p:sp>
        <p:nvSpPr>
          <p:cNvPr id="1001" name="Google Shape;1001;p2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16</a:t>
            </a:fld>
            <a:endParaRPr/>
          </a:p>
        </p:txBody>
      </p:sp>
    </p:spTree>
    <p:extLst>
      <p:ext uri="{BB962C8B-B14F-4D97-AF65-F5344CB8AC3E}">
        <p14:creationId xmlns:p14="http://schemas.microsoft.com/office/powerpoint/2010/main" val="4075036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20"/>
          <p:cNvSpPr txBox="1">
            <a:spLocks noGrp="1"/>
          </p:cNvSpPr>
          <p:nvPr>
            <p:ph type="title"/>
          </p:nvPr>
        </p:nvSpPr>
        <p:spPr>
          <a:xfrm>
            <a:off x="457200" y="605600"/>
            <a:ext cx="5640900" cy="698944"/>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600" dirty="0"/>
              <a:t>`Disadvantages</a:t>
            </a:r>
            <a:endParaRPr sz="3600" dirty="0"/>
          </a:p>
        </p:txBody>
      </p:sp>
      <p:sp>
        <p:nvSpPr>
          <p:cNvPr id="998" name="Google Shape;998;p20"/>
          <p:cNvSpPr txBox="1">
            <a:spLocks noGrp="1"/>
          </p:cNvSpPr>
          <p:nvPr>
            <p:ph type="body" idx="1"/>
          </p:nvPr>
        </p:nvSpPr>
        <p:spPr>
          <a:xfrm flipH="1">
            <a:off x="329184" y="1995750"/>
            <a:ext cx="128016" cy="45719"/>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00" b="1" dirty="0"/>
              <a:t>1</a:t>
            </a:r>
            <a:endParaRPr sz="100" b="1" dirty="0"/>
          </a:p>
        </p:txBody>
      </p:sp>
      <p:sp>
        <p:nvSpPr>
          <p:cNvPr id="999" name="Google Shape;999;p20"/>
          <p:cNvSpPr txBox="1">
            <a:spLocks noGrp="1"/>
          </p:cNvSpPr>
          <p:nvPr>
            <p:ph type="body" idx="2"/>
          </p:nvPr>
        </p:nvSpPr>
        <p:spPr>
          <a:xfrm>
            <a:off x="3290250" y="1995750"/>
            <a:ext cx="1281750" cy="99129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00" b="1" dirty="0"/>
              <a:t>1</a:t>
            </a:r>
            <a:endParaRPr sz="100" b="1" dirty="0"/>
          </a:p>
        </p:txBody>
      </p:sp>
      <p:sp>
        <p:nvSpPr>
          <p:cNvPr id="1000" name="Google Shape;1000;p20"/>
          <p:cNvSpPr txBox="1">
            <a:spLocks noGrp="1"/>
          </p:cNvSpPr>
          <p:nvPr>
            <p:ph type="body" idx="3"/>
          </p:nvPr>
        </p:nvSpPr>
        <p:spPr>
          <a:xfrm>
            <a:off x="457200" y="1395982"/>
            <a:ext cx="8229600" cy="3278768"/>
          </a:xfrm>
          <a:prstGeom prst="rect">
            <a:avLst/>
          </a:prstGeom>
        </p:spPr>
        <p:txBody>
          <a:bodyPr spcFirstLastPara="1" wrap="square" lIns="0" tIns="0" rIns="0" bIns="0" anchor="t" anchorCtr="0">
            <a:noAutofit/>
          </a:bodyPr>
          <a:lstStyle/>
          <a:p>
            <a:pPr marL="342900" indent="-342900">
              <a:buFont typeface="Wingdings" panose="05000000000000000000" pitchFamily="2" charset="2"/>
              <a:buChar char="Ø"/>
            </a:pPr>
            <a:endParaRPr lang="en-IN" sz="2000" dirty="0"/>
          </a:p>
          <a:p>
            <a:pPr marL="0" indent="0">
              <a:buNone/>
            </a:pPr>
            <a:endParaRPr lang="en-IN" sz="2000" dirty="0"/>
          </a:p>
          <a:p>
            <a:pPr marL="342900" indent="-342900">
              <a:buFont typeface="Wingdings" panose="05000000000000000000" pitchFamily="2" charset="2"/>
              <a:buChar char="Ø"/>
            </a:pPr>
            <a:r>
              <a:rPr lang="en-IN" sz="2400" dirty="0"/>
              <a:t>Difficult to maintain and repair.</a:t>
            </a:r>
          </a:p>
          <a:p>
            <a:pPr marL="342900" indent="-342900">
              <a:buFont typeface="Wingdings" panose="05000000000000000000" pitchFamily="2" charset="2"/>
              <a:buChar char="Ø"/>
            </a:pPr>
            <a:r>
              <a:rPr lang="en-IN" sz="2400" dirty="0"/>
              <a:t>System is ineffective if there is no power supply</a:t>
            </a:r>
          </a:p>
          <a:p>
            <a:pPr marL="342900" indent="-342900">
              <a:buFont typeface="Wingdings" panose="05000000000000000000" pitchFamily="2" charset="2"/>
              <a:buChar char="Ø"/>
            </a:pPr>
            <a:r>
              <a:rPr lang="en-IN" sz="2400" dirty="0"/>
              <a:t>30-40% perfection</a:t>
            </a:r>
            <a:r>
              <a:rPr lang="en-IN" sz="2000" dirty="0"/>
              <a:t>.</a:t>
            </a:r>
          </a:p>
          <a:p>
            <a:pPr marL="342900" indent="-342900">
              <a:buFont typeface="Wingdings" panose="05000000000000000000" pitchFamily="2" charset="2"/>
              <a:buChar char="Ø"/>
            </a:pPr>
            <a:endParaRPr lang="en" sz="2000" dirty="0"/>
          </a:p>
          <a:p>
            <a:pPr marL="342900" lvl="0" indent="-342900" algn="l" rtl="0">
              <a:spcBef>
                <a:spcPts val="600"/>
              </a:spcBef>
              <a:spcAft>
                <a:spcPts val="0"/>
              </a:spcAft>
              <a:buFont typeface="Wingdings" panose="05000000000000000000" pitchFamily="2" charset="2"/>
              <a:buChar char="q"/>
            </a:pPr>
            <a:endParaRPr dirty="0"/>
          </a:p>
        </p:txBody>
      </p:sp>
      <p:sp>
        <p:nvSpPr>
          <p:cNvPr id="1001" name="Google Shape;1001;p2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17</a:t>
            </a:fld>
            <a:endParaRPr/>
          </a:p>
        </p:txBody>
      </p:sp>
    </p:spTree>
    <p:extLst>
      <p:ext uri="{BB962C8B-B14F-4D97-AF65-F5344CB8AC3E}">
        <p14:creationId xmlns:p14="http://schemas.microsoft.com/office/powerpoint/2010/main" val="4014159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grpSp>
        <p:nvGrpSpPr>
          <p:cNvPr id="63" name="Google Shape;63;p12"/>
          <p:cNvGrpSpPr/>
          <p:nvPr/>
        </p:nvGrpSpPr>
        <p:grpSpPr>
          <a:xfrm>
            <a:off x="5122427" y="668001"/>
            <a:ext cx="3841143" cy="3893303"/>
            <a:chOff x="5122427" y="668001"/>
            <a:chExt cx="3841143" cy="3893303"/>
          </a:xfrm>
        </p:grpSpPr>
        <p:grpSp>
          <p:nvGrpSpPr>
            <p:cNvPr id="64" name="Google Shape;64;p12"/>
            <p:cNvGrpSpPr/>
            <p:nvPr/>
          </p:nvGrpSpPr>
          <p:grpSpPr>
            <a:xfrm>
              <a:off x="5144045" y="893590"/>
              <a:ext cx="2833667" cy="2964311"/>
              <a:chOff x="3860721" y="1330073"/>
              <a:chExt cx="3544299" cy="3707706"/>
            </a:xfrm>
          </p:grpSpPr>
          <p:sp>
            <p:nvSpPr>
              <p:cNvPr id="65" name="Google Shape;65;p12"/>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12"/>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12"/>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12"/>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12"/>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12"/>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12"/>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12"/>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12"/>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12"/>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12"/>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12"/>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12"/>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12"/>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12"/>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2"/>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2"/>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12"/>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12"/>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12"/>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12"/>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12"/>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12"/>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2"/>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12"/>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12"/>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12"/>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2"/>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12"/>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12"/>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12"/>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12"/>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12"/>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12"/>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12"/>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12"/>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12"/>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12"/>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12"/>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12"/>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12"/>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12"/>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12"/>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12"/>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12"/>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12"/>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12"/>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12"/>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12"/>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12"/>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12"/>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12"/>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12"/>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12"/>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12"/>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12"/>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12"/>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12"/>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12"/>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12"/>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12"/>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2"/>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12"/>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12"/>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2"/>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12"/>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2"/>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2"/>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2"/>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2"/>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2"/>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2"/>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12"/>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2"/>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2"/>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2"/>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2"/>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12"/>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12"/>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12"/>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12"/>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12"/>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12"/>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12"/>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12"/>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12"/>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12"/>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12"/>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12"/>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12"/>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12"/>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12"/>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12"/>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12"/>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12"/>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12"/>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12"/>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12"/>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12"/>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12"/>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12"/>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12"/>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12"/>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12"/>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12"/>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12"/>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2"/>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2" name="Google Shape;172;p12"/>
            <p:cNvSpPr/>
            <p:nvPr/>
          </p:nvSpPr>
          <p:spPr>
            <a:xfrm>
              <a:off x="6986665" y="3342725"/>
              <a:ext cx="1789199" cy="1033007"/>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2"/>
            <p:cNvSpPr/>
            <p:nvPr/>
          </p:nvSpPr>
          <p:spPr>
            <a:xfrm>
              <a:off x="7014156" y="3327342"/>
              <a:ext cx="1789199" cy="1033007"/>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12"/>
            <p:cNvSpPr/>
            <p:nvPr/>
          </p:nvSpPr>
          <p:spPr>
            <a:xfrm>
              <a:off x="7014156" y="3298709"/>
              <a:ext cx="1789199" cy="1033007"/>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12"/>
            <p:cNvSpPr/>
            <p:nvPr/>
          </p:nvSpPr>
          <p:spPr>
            <a:xfrm>
              <a:off x="7976493" y="3396565"/>
              <a:ext cx="664277" cy="383503"/>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12"/>
            <p:cNvSpPr/>
            <p:nvPr/>
          </p:nvSpPr>
          <p:spPr>
            <a:xfrm>
              <a:off x="7912754" y="3450709"/>
              <a:ext cx="634273" cy="36621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12"/>
            <p:cNvSpPr/>
            <p:nvPr/>
          </p:nvSpPr>
          <p:spPr>
            <a:xfrm>
              <a:off x="7863331" y="3479190"/>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12"/>
            <p:cNvSpPr/>
            <p:nvPr/>
          </p:nvSpPr>
          <p:spPr>
            <a:xfrm>
              <a:off x="7813984" y="3507747"/>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12"/>
            <p:cNvSpPr/>
            <p:nvPr/>
          </p:nvSpPr>
          <p:spPr>
            <a:xfrm>
              <a:off x="7451727" y="3699575"/>
              <a:ext cx="664201" cy="38350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12"/>
            <p:cNvSpPr/>
            <p:nvPr/>
          </p:nvSpPr>
          <p:spPr>
            <a:xfrm>
              <a:off x="7387988" y="3753643"/>
              <a:ext cx="592922" cy="342381"/>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12"/>
            <p:cNvSpPr/>
            <p:nvPr/>
          </p:nvSpPr>
          <p:spPr>
            <a:xfrm>
              <a:off x="7338565" y="3782200"/>
              <a:ext cx="581727" cy="33583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12"/>
            <p:cNvSpPr/>
            <p:nvPr/>
          </p:nvSpPr>
          <p:spPr>
            <a:xfrm>
              <a:off x="7289218" y="3810681"/>
              <a:ext cx="496361" cy="286637"/>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2"/>
            <p:cNvSpPr/>
            <p:nvPr/>
          </p:nvSpPr>
          <p:spPr>
            <a:xfrm>
              <a:off x="7582329" y="3561435"/>
              <a:ext cx="337202" cy="194645"/>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2"/>
            <p:cNvSpPr/>
            <p:nvPr/>
          </p:nvSpPr>
          <p:spPr>
            <a:xfrm>
              <a:off x="7800200" y="3687162"/>
              <a:ext cx="337202" cy="194721"/>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12"/>
            <p:cNvSpPr/>
            <p:nvPr/>
          </p:nvSpPr>
          <p:spPr>
            <a:xfrm>
              <a:off x="8018073" y="3812966"/>
              <a:ext cx="337202" cy="194721"/>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12"/>
            <p:cNvSpPr/>
            <p:nvPr/>
          </p:nvSpPr>
          <p:spPr>
            <a:xfrm>
              <a:off x="6687910" y="670084"/>
              <a:ext cx="163899" cy="23962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12"/>
            <p:cNvSpPr/>
            <p:nvPr/>
          </p:nvSpPr>
          <p:spPr>
            <a:xfrm>
              <a:off x="6700339" y="668001"/>
              <a:ext cx="78506" cy="96744"/>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12"/>
            <p:cNvSpPr/>
            <p:nvPr/>
          </p:nvSpPr>
          <p:spPr>
            <a:xfrm>
              <a:off x="6715688" y="773039"/>
              <a:ext cx="96838" cy="10838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12"/>
            <p:cNvSpPr/>
            <p:nvPr/>
          </p:nvSpPr>
          <p:spPr>
            <a:xfrm>
              <a:off x="6550295" y="816287"/>
              <a:ext cx="182749" cy="260151"/>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12"/>
            <p:cNvSpPr/>
            <p:nvPr/>
          </p:nvSpPr>
          <p:spPr>
            <a:xfrm>
              <a:off x="6687493" y="808527"/>
              <a:ext cx="141166" cy="186207"/>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12"/>
            <p:cNvSpPr/>
            <p:nvPr/>
          </p:nvSpPr>
          <p:spPr>
            <a:xfrm>
              <a:off x="6712641" y="675415"/>
              <a:ext cx="103849" cy="12793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12"/>
            <p:cNvSpPr/>
            <p:nvPr/>
          </p:nvSpPr>
          <p:spPr>
            <a:xfrm>
              <a:off x="6716857" y="674913"/>
              <a:ext cx="104260" cy="98126"/>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12"/>
            <p:cNvSpPr/>
            <p:nvPr/>
          </p:nvSpPr>
          <p:spPr>
            <a:xfrm>
              <a:off x="6591681" y="1319278"/>
              <a:ext cx="81988" cy="62539"/>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12"/>
            <p:cNvSpPr/>
            <p:nvPr/>
          </p:nvSpPr>
          <p:spPr>
            <a:xfrm>
              <a:off x="6592043" y="1339232"/>
              <a:ext cx="81616" cy="42611"/>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12"/>
            <p:cNvSpPr/>
            <p:nvPr/>
          </p:nvSpPr>
          <p:spPr>
            <a:xfrm>
              <a:off x="6550653" y="1292322"/>
              <a:ext cx="75049" cy="5813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12"/>
            <p:cNvSpPr/>
            <p:nvPr/>
          </p:nvSpPr>
          <p:spPr>
            <a:xfrm>
              <a:off x="6550998" y="1311512"/>
              <a:ext cx="74752" cy="39022"/>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12"/>
            <p:cNvSpPr/>
            <p:nvPr/>
          </p:nvSpPr>
          <p:spPr>
            <a:xfrm>
              <a:off x="6578488" y="992358"/>
              <a:ext cx="178709" cy="30823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12"/>
            <p:cNvSpPr/>
            <p:nvPr/>
          </p:nvSpPr>
          <p:spPr>
            <a:xfrm>
              <a:off x="6627226" y="992967"/>
              <a:ext cx="177917" cy="333745"/>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12"/>
            <p:cNvSpPr/>
            <p:nvPr/>
          </p:nvSpPr>
          <p:spPr>
            <a:xfrm>
              <a:off x="6560953" y="971949"/>
              <a:ext cx="266059" cy="244904"/>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12"/>
            <p:cNvSpPr/>
            <p:nvPr/>
          </p:nvSpPr>
          <p:spPr>
            <a:xfrm>
              <a:off x="6774876" y="827227"/>
              <a:ext cx="92463" cy="32416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12"/>
            <p:cNvSpPr/>
            <p:nvPr/>
          </p:nvSpPr>
          <p:spPr>
            <a:xfrm>
              <a:off x="6792998" y="823141"/>
              <a:ext cx="55907" cy="7110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12"/>
            <p:cNvSpPr/>
            <p:nvPr/>
          </p:nvSpPr>
          <p:spPr>
            <a:xfrm>
              <a:off x="6683350" y="808424"/>
              <a:ext cx="47823" cy="5021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3" name="Google Shape;203;p12"/>
            <p:cNvGrpSpPr/>
            <p:nvPr/>
          </p:nvGrpSpPr>
          <p:grpSpPr>
            <a:xfrm flipH="1">
              <a:off x="5678143" y="1227582"/>
              <a:ext cx="345795" cy="1043508"/>
              <a:chOff x="5678143" y="1151382"/>
              <a:chExt cx="345795" cy="1043508"/>
            </a:xfrm>
          </p:grpSpPr>
          <p:sp>
            <p:nvSpPr>
              <p:cNvPr id="204" name="Google Shape;204;p12"/>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2"/>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12"/>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12"/>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12"/>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2"/>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12"/>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12"/>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12"/>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12"/>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12"/>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12"/>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2"/>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12"/>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12"/>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12"/>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12"/>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1" name="Google Shape;221;p12"/>
            <p:cNvGrpSpPr/>
            <p:nvPr/>
          </p:nvGrpSpPr>
          <p:grpSpPr>
            <a:xfrm>
              <a:off x="5122427" y="3292365"/>
              <a:ext cx="823270" cy="1268939"/>
              <a:chOff x="5490177" y="3555452"/>
              <a:chExt cx="823270" cy="1268939"/>
            </a:xfrm>
          </p:grpSpPr>
          <p:sp>
            <p:nvSpPr>
              <p:cNvPr id="222" name="Google Shape;222;p12"/>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12"/>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12"/>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12"/>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12"/>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12"/>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12"/>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12"/>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12"/>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12"/>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12"/>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12"/>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12"/>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12"/>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12"/>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12"/>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12"/>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12"/>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12"/>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12"/>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12"/>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12"/>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12"/>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12"/>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12"/>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12"/>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12"/>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12"/>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12"/>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12"/>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12"/>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53" name="Google Shape;253;p12"/>
            <p:cNvSpPr/>
            <p:nvPr/>
          </p:nvSpPr>
          <p:spPr>
            <a:xfrm>
              <a:off x="7297552" y="1119942"/>
              <a:ext cx="135609" cy="26640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12"/>
            <p:cNvSpPr/>
            <p:nvPr/>
          </p:nvSpPr>
          <p:spPr>
            <a:xfrm>
              <a:off x="7309787" y="1745656"/>
              <a:ext cx="93295" cy="72283"/>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12"/>
            <p:cNvSpPr/>
            <p:nvPr/>
          </p:nvSpPr>
          <p:spPr>
            <a:xfrm>
              <a:off x="7310617" y="1769417"/>
              <a:ext cx="92899" cy="4845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12"/>
            <p:cNvSpPr/>
            <p:nvPr/>
          </p:nvSpPr>
          <p:spPr>
            <a:xfrm>
              <a:off x="7197828" y="1680648"/>
              <a:ext cx="93274" cy="69610"/>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12"/>
            <p:cNvSpPr/>
            <p:nvPr/>
          </p:nvSpPr>
          <p:spPr>
            <a:xfrm>
              <a:off x="7198064" y="1702707"/>
              <a:ext cx="92850" cy="4845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12"/>
            <p:cNvSpPr/>
            <p:nvPr/>
          </p:nvSpPr>
          <p:spPr>
            <a:xfrm>
              <a:off x="7221254" y="1360384"/>
              <a:ext cx="326700" cy="394943"/>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12"/>
            <p:cNvSpPr/>
            <p:nvPr/>
          </p:nvSpPr>
          <p:spPr>
            <a:xfrm>
              <a:off x="7417903" y="1095544"/>
              <a:ext cx="102781" cy="99997"/>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12"/>
            <p:cNvSpPr/>
            <p:nvPr/>
          </p:nvSpPr>
          <p:spPr>
            <a:xfrm>
              <a:off x="7381720" y="1109556"/>
              <a:ext cx="166775" cy="325513"/>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2"/>
            <p:cNvSpPr/>
            <p:nvPr/>
          </p:nvSpPr>
          <p:spPr>
            <a:xfrm>
              <a:off x="7413797" y="991818"/>
              <a:ext cx="110760" cy="134864"/>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12"/>
            <p:cNvSpPr/>
            <p:nvPr/>
          </p:nvSpPr>
          <p:spPr>
            <a:xfrm>
              <a:off x="7417935" y="980032"/>
              <a:ext cx="116886" cy="115512"/>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12"/>
            <p:cNvSpPr/>
            <p:nvPr/>
          </p:nvSpPr>
          <p:spPr>
            <a:xfrm>
              <a:off x="7364000" y="1109861"/>
              <a:ext cx="53839" cy="78361"/>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12"/>
            <p:cNvSpPr/>
            <p:nvPr/>
          </p:nvSpPr>
          <p:spPr>
            <a:xfrm>
              <a:off x="7794459" y="3551002"/>
              <a:ext cx="540508" cy="312148"/>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12"/>
            <p:cNvSpPr/>
            <p:nvPr/>
          </p:nvSpPr>
          <p:spPr>
            <a:xfrm>
              <a:off x="7824798" y="3491907"/>
              <a:ext cx="469764" cy="181297"/>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12"/>
            <p:cNvSpPr/>
            <p:nvPr/>
          </p:nvSpPr>
          <p:spPr>
            <a:xfrm>
              <a:off x="7794490" y="3623727"/>
              <a:ext cx="41046" cy="82625"/>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12"/>
            <p:cNvSpPr/>
            <p:nvPr/>
          </p:nvSpPr>
          <p:spPr>
            <a:xfrm>
              <a:off x="8298847" y="3624184"/>
              <a:ext cx="36096" cy="82168"/>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12"/>
            <p:cNvSpPr/>
            <p:nvPr/>
          </p:nvSpPr>
          <p:spPr>
            <a:xfrm>
              <a:off x="7842237" y="3535238"/>
              <a:ext cx="449908" cy="259679"/>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12"/>
            <p:cNvSpPr/>
            <p:nvPr/>
          </p:nvSpPr>
          <p:spPr>
            <a:xfrm>
              <a:off x="7815050" y="3673683"/>
              <a:ext cx="491482" cy="17632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12"/>
            <p:cNvSpPr/>
            <p:nvPr/>
          </p:nvSpPr>
          <p:spPr>
            <a:xfrm>
              <a:off x="7794490" y="3472184"/>
              <a:ext cx="540453" cy="312196"/>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12"/>
            <p:cNvSpPr/>
            <p:nvPr/>
          </p:nvSpPr>
          <p:spPr>
            <a:xfrm>
              <a:off x="7752377" y="3752957"/>
              <a:ext cx="148877" cy="85976"/>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12"/>
            <p:cNvSpPr/>
            <p:nvPr/>
          </p:nvSpPr>
          <p:spPr>
            <a:xfrm>
              <a:off x="7787483" y="3773138"/>
              <a:ext cx="113771" cy="106232"/>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12"/>
            <p:cNvSpPr/>
            <p:nvPr/>
          </p:nvSpPr>
          <p:spPr>
            <a:xfrm>
              <a:off x="7465892" y="3799784"/>
              <a:ext cx="344817" cy="254127"/>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12"/>
            <p:cNvSpPr/>
            <p:nvPr/>
          </p:nvSpPr>
          <p:spPr>
            <a:xfrm>
              <a:off x="8113340" y="4275363"/>
              <a:ext cx="345579" cy="199519"/>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12"/>
            <p:cNvSpPr/>
            <p:nvPr/>
          </p:nvSpPr>
          <p:spPr>
            <a:xfrm>
              <a:off x="8345604" y="3658605"/>
              <a:ext cx="79241" cy="172485"/>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12"/>
            <p:cNvSpPr/>
            <p:nvPr/>
          </p:nvSpPr>
          <p:spPr>
            <a:xfrm>
              <a:off x="8356722" y="3587657"/>
              <a:ext cx="56961" cy="109603"/>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12"/>
            <p:cNvSpPr/>
            <p:nvPr/>
          </p:nvSpPr>
          <p:spPr>
            <a:xfrm>
              <a:off x="8165307" y="4346248"/>
              <a:ext cx="122882" cy="68919"/>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12"/>
            <p:cNvSpPr/>
            <p:nvPr/>
          </p:nvSpPr>
          <p:spPr>
            <a:xfrm>
              <a:off x="8165313" y="4357988"/>
              <a:ext cx="120815" cy="57407"/>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12"/>
            <p:cNvSpPr/>
            <p:nvPr/>
          </p:nvSpPr>
          <p:spPr>
            <a:xfrm>
              <a:off x="8255166" y="4305930"/>
              <a:ext cx="122882" cy="68953"/>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12"/>
            <p:cNvSpPr/>
            <p:nvPr/>
          </p:nvSpPr>
          <p:spPr>
            <a:xfrm>
              <a:off x="8255174" y="4317703"/>
              <a:ext cx="120815" cy="57407"/>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12"/>
            <p:cNvSpPr/>
            <p:nvPr/>
          </p:nvSpPr>
          <p:spPr>
            <a:xfrm>
              <a:off x="8198325" y="3858200"/>
              <a:ext cx="179678" cy="5072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12"/>
            <p:cNvSpPr/>
            <p:nvPr/>
          </p:nvSpPr>
          <p:spPr>
            <a:xfrm>
              <a:off x="8224549" y="3442293"/>
              <a:ext cx="130417" cy="208730"/>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12"/>
            <p:cNvSpPr/>
            <p:nvPr/>
          </p:nvSpPr>
          <p:spPr>
            <a:xfrm>
              <a:off x="8197056" y="3589895"/>
              <a:ext cx="200560" cy="332104"/>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2"/>
            <p:cNvSpPr/>
            <p:nvPr/>
          </p:nvSpPr>
          <p:spPr>
            <a:xfrm>
              <a:off x="8000839" y="3631642"/>
              <a:ext cx="254644" cy="198374"/>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12"/>
            <p:cNvSpPr/>
            <p:nvPr/>
          </p:nvSpPr>
          <p:spPr>
            <a:xfrm>
              <a:off x="8187055" y="3627341"/>
              <a:ext cx="77484" cy="113419"/>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12"/>
            <p:cNvSpPr/>
            <p:nvPr/>
          </p:nvSpPr>
          <p:spPr>
            <a:xfrm>
              <a:off x="8224358" y="3433131"/>
              <a:ext cx="126435" cy="139356"/>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9" name="Google Shape;289;p12"/>
            <p:cNvGrpSpPr/>
            <p:nvPr/>
          </p:nvGrpSpPr>
          <p:grpSpPr>
            <a:xfrm>
              <a:off x="6544681" y="927100"/>
              <a:ext cx="264550" cy="200503"/>
              <a:chOff x="6621095" y="1452181"/>
              <a:chExt cx="330894" cy="250785"/>
            </a:xfrm>
          </p:grpSpPr>
          <p:sp>
            <p:nvSpPr>
              <p:cNvPr id="290" name="Google Shape;290;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5" name="Google Shape;295;p12"/>
            <p:cNvGrpSpPr/>
            <p:nvPr/>
          </p:nvGrpSpPr>
          <p:grpSpPr>
            <a:xfrm>
              <a:off x="7210360" y="1314224"/>
              <a:ext cx="264550" cy="200503"/>
              <a:chOff x="6621095" y="1452181"/>
              <a:chExt cx="330894" cy="250785"/>
            </a:xfrm>
          </p:grpSpPr>
          <p:sp>
            <p:nvSpPr>
              <p:cNvPr id="296" name="Google Shape;296;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1" name="Google Shape;301;p12"/>
            <p:cNvSpPr/>
            <p:nvPr/>
          </p:nvSpPr>
          <p:spPr>
            <a:xfrm>
              <a:off x="7451033" y="1163186"/>
              <a:ext cx="126280" cy="353110"/>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12"/>
            <p:cNvSpPr/>
            <p:nvPr/>
          </p:nvSpPr>
          <p:spPr>
            <a:xfrm>
              <a:off x="7509451" y="1160411"/>
              <a:ext cx="72725" cy="98625"/>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3" name="Google Shape;303;p12"/>
            <p:cNvGrpSpPr/>
            <p:nvPr/>
          </p:nvGrpSpPr>
          <p:grpSpPr>
            <a:xfrm flipH="1">
              <a:off x="8183210" y="2407472"/>
              <a:ext cx="780360" cy="1195999"/>
              <a:chOff x="3975528" y="3303922"/>
              <a:chExt cx="780360" cy="1195999"/>
            </a:xfrm>
          </p:grpSpPr>
          <p:sp>
            <p:nvSpPr>
              <p:cNvPr id="304" name="Google Shape;304;p12"/>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12"/>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12"/>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12"/>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12"/>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12"/>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12"/>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12"/>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12"/>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p12"/>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12"/>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12"/>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12"/>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12"/>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12"/>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12"/>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12"/>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12"/>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12"/>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12"/>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0" name="Google Shape;330;p12"/>
              <p:cNvGrpSpPr/>
              <p:nvPr/>
            </p:nvGrpSpPr>
            <p:grpSpPr>
              <a:xfrm flipH="1">
                <a:off x="4321768" y="3621401"/>
                <a:ext cx="239005" cy="181217"/>
                <a:chOff x="6621095" y="1452181"/>
                <a:chExt cx="330894" cy="250785"/>
              </a:xfrm>
            </p:grpSpPr>
            <p:sp>
              <p:nvSpPr>
                <p:cNvPr id="331" name="Google Shape;331;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6" name="Google Shape;336;p12"/>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12"/>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38" name="Google Shape;338;p12"/>
          <p:cNvSpPr txBox="1">
            <a:spLocks noGrp="1"/>
          </p:cNvSpPr>
          <p:nvPr>
            <p:ph type="ctrTitle"/>
          </p:nvPr>
        </p:nvSpPr>
        <p:spPr>
          <a:xfrm>
            <a:off x="902825" y="764745"/>
            <a:ext cx="4789930" cy="2515155"/>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dirty="0">
                <a:effectLst>
                  <a:outerShdw blurRad="38100" dist="38100" dir="2700000" algn="tl">
                    <a:srgbClr val="000000">
                      <a:alpha val="43137"/>
                    </a:srgbClr>
                  </a:outerShdw>
                </a:effectLst>
              </a:rPr>
              <a:t>Screenshots</a:t>
            </a:r>
            <a:endParaRPr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40708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35"/>
        <p:cNvGrpSpPr/>
        <p:nvPr/>
      </p:nvGrpSpPr>
      <p:grpSpPr>
        <a:xfrm>
          <a:off x="0" y="0"/>
          <a:ext cx="0" cy="0"/>
          <a:chOff x="0" y="0"/>
          <a:chExt cx="0" cy="0"/>
        </a:xfrm>
      </p:grpSpPr>
      <p:sp>
        <p:nvSpPr>
          <p:cNvPr id="2037" name="Google Shape;2037;p3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19</a:t>
            </a:fld>
            <a:endParaRPr>
              <a:solidFill>
                <a:schemeClr val="accent2"/>
              </a:solidFill>
            </a:endParaRPr>
          </a:p>
        </p:txBody>
      </p:sp>
      <p:grpSp>
        <p:nvGrpSpPr>
          <p:cNvPr id="2038" name="Google Shape;2038;p33"/>
          <p:cNvGrpSpPr/>
          <p:nvPr/>
        </p:nvGrpSpPr>
        <p:grpSpPr>
          <a:xfrm>
            <a:off x="3824899" y="1241117"/>
            <a:ext cx="4542205" cy="2661224"/>
            <a:chOff x="1177450" y="241631"/>
            <a:chExt cx="6173152" cy="3616776"/>
          </a:xfrm>
        </p:grpSpPr>
        <p:sp>
          <p:nvSpPr>
            <p:cNvPr id="2039" name="Google Shape;2039;p33"/>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lt1"/>
                </a:gs>
                <a:gs pos="50000">
                  <a:schemeClr val="lt1"/>
                </a:gs>
                <a:gs pos="100000">
                  <a:schemeClr val="lt2"/>
                </a:gs>
              </a:gsLst>
              <a:lin ang="1619866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0" name="Google Shape;2040;p33"/>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D5D6E0"/>
            </a:solidFill>
            <a:ln>
              <a:noFill/>
            </a:ln>
            <a:effectLst>
              <a:outerShdw blurRad="100013" dist="28575" dir="5400000" algn="bl" rotWithShape="0">
                <a:srgbClr val="38226D">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1" name="Google Shape;2041;p33"/>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2" name="Google Shape;2042;p33"/>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043" name="Google Shape;2043;p33"/>
          <p:cNvSpPr txBox="1">
            <a:spLocks noGrp="1"/>
          </p:cNvSpPr>
          <p:nvPr>
            <p:ph type="body" idx="4294967295"/>
          </p:nvPr>
        </p:nvSpPr>
        <p:spPr>
          <a:xfrm>
            <a:off x="476250" y="1528175"/>
            <a:ext cx="2997000" cy="2087100"/>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 sz="3000" dirty="0">
                <a:solidFill>
                  <a:schemeClr val="lt1"/>
                </a:solidFill>
                <a:latin typeface="Raleway Thin"/>
                <a:ea typeface="Raleway Thin"/>
                <a:cs typeface="Raleway Thin"/>
                <a:sym typeface="Raleway Thin"/>
              </a:rPr>
              <a:t>Home window</a:t>
            </a:r>
            <a:endParaRPr sz="3000" dirty="0">
              <a:solidFill>
                <a:schemeClr val="lt1"/>
              </a:solidFill>
              <a:latin typeface="Raleway Thin"/>
              <a:ea typeface="Raleway Thin"/>
              <a:cs typeface="Raleway Thin"/>
              <a:sym typeface="Raleway Thin"/>
            </a:endParaRPr>
          </a:p>
          <a:p>
            <a:pPr marL="0" lvl="0" indent="0" algn="l" rtl="0">
              <a:spcBef>
                <a:spcPts val="600"/>
              </a:spcBef>
              <a:spcAft>
                <a:spcPts val="0"/>
              </a:spcAft>
              <a:buNone/>
            </a:pPr>
            <a:endParaRPr sz="2400" dirty="0">
              <a:solidFill>
                <a:schemeClr val="lt1"/>
              </a:solidFill>
            </a:endParaRPr>
          </a:p>
        </p:txBody>
      </p:sp>
      <p:grpSp>
        <p:nvGrpSpPr>
          <p:cNvPr id="2044" name="Google Shape;2044;p33"/>
          <p:cNvGrpSpPr/>
          <p:nvPr/>
        </p:nvGrpSpPr>
        <p:grpSpPr>
          <a:xfrm>
            <a:off x="7531342" y="2825005"/>
            <a:ext cx="1214233" cy="1885000"/>
            <a:chOff x="6492887" y="4126007"/>
            <a:chExt cx="271993" cy="422295"/>
          </a:xfrm>
        </p:grpSpPr>
        <p:sp>
          <p:nvSpPr>
            <p:cNvPr id="2045" name="Google Shape;2045;p33"/>
            <p:cNvSpPr/>
            <p:nvPr/>
          </p:nvSpPr>
          <p:spPr>
            <a:xfrm rot="10800000">
              <a:off x="6492887" y="4392220"/>
              <a:ext cx="271993" cy="156082"/>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6" name="Google Shape;2046;p33"/>
            <p:cNvSpPr/>
            <p:nvPr/>
          </p:nvSpPr>
          <p:spPr>
            <a:xfrm flipH="1">
              <a:off x="6563431" y="4299082"/>
              <a:ext cx="180447" cy="104443"/>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7" name="Google Shape;2047;p33"/>
            <p:cNvSpPr/>
            <p:nvPr/>
          </p:nvSpPr>
          <p:spPr>
            <a:xfrm flipH="1">
              <a:off x="6653655" y="4351284"/>
              <a:ext cx="90223" cy="156685"/>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8" name="Google Shape;2048;p33"/>
            <p:cNvSpPr/>
            <p:nvPr/>
          </p:nvSpPr>
          <p:spPr>
            <a:xfrm flipH="1">
              <a:off x="6563431" y="4351284"/>
              <a:ext cx="90223" cy="156685"/>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9" name="Google Shape;2049;p33"/>
            <p:cNvSpPr/>
            <p:nvPr/>
          </p:nvSpPr>
          <p:spPr>
            <a:xfrm>
              <a:off x="6631565" y="4127172"/>
              <a:ext cx="91680" cy="134039"/>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0" name="Google Shape;2050;p33"/>
            <p:cNvSpPr/>
            <p:nvPr/>
          </p:nvSpPr>
          <p:spPr>
            <a:xfrm>
              <a:off x="6638516" y="4126007"/>
              <a:ext cx="43914" cy="5411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1" name="Google Shape;2051;p33"/>
            <p:cNvSpPr/>
            <p:nvPr/>
          </p:nvSpPr>
          <p:spPr>
            <a:xfrm>
              <a:off x="6647100" y="4184749"/>
              <a:ext cx="54168" cy="6062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2" name="Google Shape;2052;p33"/>
            <p:cNvSpPr/>
            <p:nvPr/>
          </p:nvSpPr>
          <p:spPr>
            <a:xfrm>
              <a:off x="6554604" y="4208935"/>
              <a:ext cx="102224" cy="145520"/>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3" name="Google Shape;2053;p33"/>
            <p:cNvSpPr/>
            <p:nvPr/>
          </p:nvSpPr>
          <p:spPr>
            <a:xfrm>
              <a:off x="6631332" y="4204595"/>
              <a:ext cx="78964" cy="10415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4" name="Google Shape;2054;p33"/>
            <p:cNvSpPr/>
            <p:nvPr/>
          </p:nvSpPr>
          <p:spPr>
            <a:xfrm>
              <a:off x="6645396" y="4130153"/>
              <a:ext cx="58090" cy="71561"/>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5" name="Google Shape;2055;p33"/>
            <p:cNvSpPr/>
            <p:nvPr/>
          </p:nvSpPr>
          <p:spPr>
            <a:xfrm>
              <a:off x="6647754" y="4129873"/>
              <a:ext cx="58319" cy="5488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6" name="Google Shape;2056;p33"/>
            <p:cNvSpPr/>
            <p:nvPr/>
          </p:nvSpPr>
          <p:spPr>
            <a:xfrm>
              <a:off x="6577749" y="4490229"/>
              <a:ext cx="45861" cy="34982"/>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7" name="Google Shape;2057;p33"/>
            <p:cNvSpPr/>
            <p:nvPr/>
          </p:nvSpPr>
          <p:spPr>
            <a:xfrm>
              <a:off x="6577951" y="4501389"/>
              <a:ext cx="45653" cy="2383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8" name="Google Shape;2058;p33"/>
            <p:cNvSpPr/>
            <p:nvPr/>
          </p:nvSpPr>
          <p:spPr>
            <a:xfrm>
              <a:off x="6554804" y="4475155"/>
              <a:ext cx="41980" cy="32521"/>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9" name="Google Shape;2059;p33"/>
            <p:cNvSpPr/>
            <p:nvPr/>
          </p:nvSpPr>
          <p:spPr>
            <a:xfrm>
              <a:off x="6554997" y="4485886"/>
              <a:ext cx="41814" cy="21828"/>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0" name="Google Shape;2060;p33"/>
            <p:cNvSpPr/>
            <p:nvPr/>
          </p:nvSpPr>
          <p:spPr>
            <a:xfrm>
              <a:off x="6570371" y="4307401"/>
              <a:ext cx="99964" cy="172414"/>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1" name="Google Shape;2061;p33"/>
            <p:cNvSpPr/>
            <p:nvPr/>
          </p:nvSpPr>
          <p:spPr>
            <a:xfrm>
              <a:off x="6597627" y="4307742"/>
              <a:ext cx="99521" cy="186686"/>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2" name="Google Shape;2062;p33"/>
            <p:cNvSpPr/>
            <p:nvPr/>
          </p:nvSpPr>
          <p:spPr>
            <a:xfrm>
              <a:off x="6560564" y="4295988"/>
              <a:ext cx="148825" cy="136991"/>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3" name="Google Shape;2063;p33"/>
            <p:cNvSpPr/>
            <p:nvPr/>
          </p:nvSpPr>
          <p:spPr>
            <a:xfrm>
              <a:off x="6680201" y="4215053"/>
              <a:ext cx="51721" cy="181324"/>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4" name="Google Shape;2064;p33"/>
            <p:cNvSpPr/>
            <p:nvPr/>
          </p:nvSpPr>
          <p:spPr>
            <a:xfrm>
              <a:off x="6690335" y="4212768"/>
              <a:ext cx="31273" cy="3977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5" name="Google Shape;2065;p33"/>
            <p:cNvSpPr/>
            <p:nvPr/>
          </p:nvSpPr>
          <p:spPr>
            <a:xfrm>
              <a:off x="6629015" y="4204538"/>
              <a:ext cx="26751" cy="28086"/>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66" name="Google Shape;2066;p33"/>
            <p:cNvGrpSpPr/>
            <p:nvPr/>
          </p:nvGrpSpPr>
          <p:grpSpPr>
            <a:xfrm>
              <a:off x="6551528" y="4270928"/>
              <a:ext cx="147953" cy="112133"/>
              <a:chOff x="6621095" y="1452181"/>
              <a:chExt cx="330894" cy="250785"/>
            </a:xfrm>
          </p:grpSpPr>
          <p:sp>
            <p:nvSpPr>
              <p:cNvPr id="2067" name="Google Shape;2067;p33"/>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8" name="Google Shape;2068;p33"/>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9" name="Google Shape;2069;p33"/>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0" name="Google Shape;2070;p33"/>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1" name="Google Shape;2071;p33"/>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3" name="Picture 2">
            <a:extLst>
              <a:ext uri="{FF2B5EF4-FFF2-40B4-BE49-F238E27FC236}">
                <a16:creationId xmlns:a16="http://schemas.microsoft.com/office/drawing/2014/main" id="{67E5D0F4-8B8B-47D1-8E8B-556CF4EE4843}"/>
              </a:ext>
            </a:extLst>
          </p:cNvPr>
          <p:cNvPicPr>
            <a:picLocks noChangeAspect="1"/>
          </p:cNvPicPr>
          <p:nvPr/>
        </p:nvPicPr>
        <p:blipFill>
          <a:blip r:embed="rId3"/>
          <a:stretch>
            <a:fillRect/>
          </a:stretch>
        </p:blipFill>
        <p:spPr>
          <a:xfrm>
            <a:off x="4315968" y="1367217"/>
            <a:ext cx="3557230" cy="227759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14"/>
          <p:cNvSpPr txBox="1">
            <a:spLocks noGrp="1"/>
          </p:cNvSpPr>
          <p:nvPr>
            <p:ph type="ctrTitle" idx="4294967295"/>
          </p:nvPr>
        </p:nvSpPr>
        <p:spPr>
          <a:xfrm>
            <a:off x="685800" y="1202438"/>
            <a:ext cx="4343700" cy="83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7200"/>
              <a:t>HELLO!</a:t>
            </a:r>
            <a:endParaRPr sz="7200"/>
          </a:p>
        </p:txBody>
      </p:sp>
      <p:sp>
        <p:nvSpPr>
          <p:cNvPr id="380" name="Google Shape;380;p14"/>
          <p:cNvSpPr txBox="1">
            <a:spLocks noGrp="1"/>
          </p:cNvSpPr>
          <p:nvPr>
            <p:ph type="subTitle" idx="4294967295"/>
          </p:nvPr>
        </p:nvSpPr>
        <p:spPr>
          <a:xfrm>
            <a:off x="685800" y="2021059"/>
            <a:ext cx="4343700" cy="2444220"/>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en" dirty="0"/>
              <a:t> Group :- G4</a:t>
            </a:r>
          </a:p>
          <a:p>
            <a:pPr marL="0" lvl="0" indent="0" algn="l" rtl="0">
              <a:spcBef>
                <a:spcPts val="600"/>
              </a:spcBef>
              <a:spcAft>
                <a:spcPts val="0"/>
              </a:spcAft>
              <a:buClr>
                <a:schemeClr val="dk1"/>
              </a:buClr>
              <a:buSzPts val="1100"/>
              <a:buFont typeface="Arial"/>
              <a:buNone/>
            </a:pPr>
            <a:r>
              <a:rPr lang="en" dirty="0"/>
              <a:t>====Group Members====</a:t>
            </a:r>
          </a:p>
          <a:p>
            <a:pPr marL="0" lvl="0" indent="0" algn="l" rtl="0">
              <a:spcBef>
                <a:spcPts val="600"/>
              </a:spcBef>
              <a:spcAft>
                <a:spcPts val="0"/>
              </a:spcAft>
              <a:buClr>
                <a:schemeClr val="dk1"/>
              </a:buClr>
              <a:buSzPts val="1100"/>
              <a:buFont typeface="Arial"/>
              <a:buNone/>
            </a:pPr>
            <a:r>
              <a:rPr lang="en" dirty="0"/>
              <a:t>1.Barot Poojan B.(19BEIT30052)</a:t>
            </a:r>
          </a:p>
          <a:p>
            <a:pPr marL="0" lvl="0" indent="0" algn="l" rtl="0">
              <a:spcBef>
                <a:spcPts val="600"/>
              </a:spcBef>
              <a:spcAft>
                <a:spcPts val="0"/>
              </a:spcAft>
              <a:buClr>
                <a:schemeClr val="dk1"/>
              </a:buClr>
              <a:buSzPts val="1100"/>
              <a:buFont typeface="Arial"/>
              <a:buNone/>
            </a:pPr>
            <a:r>
              <a:rPr lang="en" dirty="0"/>
              <a:t>2.Patel Manthan B.(19BEIT30041)</a:t>
            </a:r>
          </a:p>
          <a:p>
            <a:pPr marL="0" lvl="0" indent="0" algn="l" rtl="0">
              <a:spcBef>
                <a:spcPts val="600"/>
              </a:spcBef>
              <a:spcAft>
                <a:spcPts val="0"/>
              </a:spcAft>
              <a:buClr>
                <a:schemeClr val="dk1"/>
              </a:buClr>
              <a:buSzPts val="1100"/>
              <a:buFont typeface="Arial"/>
              <a:buNone/>
            </a:pPr>
            <a:r>
              <a:rPr lang="en" dirty="0"/>
              <a:t>3.Thakor Krunal M.(19BEIT30037)</a:t>
            </a:r>
          </a:p>
          <a:p>
            <a:pPr marL="0" lvl="0" indent="0" algn="l" rtl="0">
              <a:spcBef>
                <a:spcPts val="600"/>
              </a:spcBef>
              <a:spcAft>
                <a:spcPts val="0"/>
              </a:spcAft>
              <a:buClr>
                <a:schemeClr val="dk1"/>
              </a:buClr>
              <a:buSzPts val="1100"/>
              <a:buFont typeface="Arial"/>
              <a:buNone/>
            </a:pPr>
            <a:r>
              <a:rPr lang="en" dirty="0"/>
              <a:t>4.Panchal Jigar K.(19BEIT30032)</a:t>
            </a:r>
          </a:p>
          <a:p>
            <a:pPr marL="0" lvl="0" indent="0" algn="l" rtl="0">
              <a:spcBef>
                <a:spcPts val="600"/>
              </a:spcBef>
              <a:spcAft>
                <a:spcPts val="0"/>
              </a:spcAft>
              <a:buClr>
                <a:schemeClr val="dk1"/>
              </a:buClr>
              <a:buSzPts val="1100"/>
              <a:buFont typeface="Arial"/>
              <a:buNone/>
            </a:pPr>
            <a:endParaRPr dirty="0"/>
          </a:p>
        </p:txBody>
      </p:sp>
      <p:sp>
        <p:nvSpPr>
          <p:cNvPr id="381" name="Google Shape;381;p1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a:t>
            </a:fld>
            <a:endParaRPr/>
          </a:p>
        </p:txBody>
      </p:sp>
      <p:grpSp>
        <p:nvGrpSpPr>
          <p:cNvPr id="383" name="Google Shape;383;p14"/>
          <p:cNvGrpSpPr/>
          <p:nvPr/>
        </p:nvGrpSpPr>
        <p:grpSpPr>
          <a:xfrm>
            <a:off x="7479302" y="1963085"/>
            <a:ext cx="885996" cy="2673675"/>
            <a:chOff x="5678143" y="1151382"/>
            <a:chExt cx="345795" cy="1043508"/>
          </a:xfrm>
        </p:grpSpPr>
        <p:sp>
          <p:nvSpPr>
            <p:cNvPr id="384" name="Google Shape;384;p14"/>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85;p14"/>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86;p14"/>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14"/>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88;p14"/>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89;p14"/>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90;p14"/>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391;p14"/>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92;p14"/>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93;p14"/>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94;p14"/>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95;p14"/>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96;p14"/>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97;p14"/>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98;p14"/>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gradFill>
              <a:gsLst>
                <a:gs pos="0">
                  <a:schemeClr val="accent1"/>
                </a:gs>
                <a:gs pos="50000">
                  <a:schemeClr val="accent1"/>
                </a:gs>
                <a:gs pos="100000">
                  <a:schemeClr val="accent2"/>
                </a:gs>
              </a:gsLst>
              <a:lin ang="1619866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99;p14"/>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400;p14"/>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4" name="Google Shape;2623;p47">
            <a:extLst>
              <a:ext uri="{FF2B5EF4-FFF2-40B4-BE49-F238E27FC236}">
                <a16:creationId xmlns:a16="http://schemas.microsoft.com/office/drawing/2014/main" id="{D1914294-91A1-49EB-893E-765CB8E36A4D}"/>
              </a:ext>
            </a:extLst>
          </p:cNvPr>
          <p:cNvGrpSpPr/>
          <p:nvPr/>
        </p:nvGrpSpPr>
        <p:grpSpPr>
          <a:xfrm>
            <a:off x="5105995" y="1202438"/>
            <a:ext cx="2351459" cy="2563434"/>
            <a:chOff x="1926580" y="602477"/>
            <a:chExt cx="4456273" cy="4762466"/>
          </a:xfrm>
        </p:grpSpPr>
        <p:sp>
          <p:nvSpPr>
            <p:cNvPr id="25" name="Google Shape;2624;p47">
              <a:extLst>
                <a:ext uri="{FF2B5EF4-FFF2-40B4-BE49-F238E27FC236}">
                  <a16:creationId xmlns:a16="http://schemas.microsoft.com/office/drawing/2014/main" id="{FB184AFB-4611-4FAF-AA4D-3A610989A1C7}"/>
                </a:ext>
              </a:extLst>
            </p:cNvPr>
            <p:cNvSpPr/>
            <p:nvPr/>
          </p:nvSpPr>
          <p:spPr>
            <a:xfrm>
              <a:off x="4352367" y="1409287"/>
              <a:ext cx="1407834" cy="1779317"/>
            </a:xfrm>
            <a:custGeom>
              <a:avLst/>
              <a:gdLst/>
              <a:ahLst/>
              <a:cxnLst/>
              <a:rect l="l" t="t" r="r" b="b"/>
              <a:pathLst>
                <a:path w="1407834" h="1779317" extrusionOk="0">
                  <a:moveTo>
                    <a:pt x="1367440" y="1774437"/>
                  </a:moveTo>
                  <a:lnTo>
                    <a:pt x="40490" y="1006627"/>
                  </a:lnTo>
                  <a:cubicBezTo>
                    <a:pt x="18059" y="993768"/>
                    <a:pt x="0" y="959002"/>
                    <a:pt x="0" y="929188"/>
                  </a:cubicBezTo>
                  <a:lnTo>
                    <a:pt x="0" y="35458"/>
                  </a:lnTo>
                  <a:cubicBezTo>
                    <a:pt x="0" y="5645"/>
                    <a:pt x="18059" y="-8071"/>
                    <a:pt x="40490" y="4883"/>
                  </a:cubicBezTo>
                  <a:lnTo>
                    <a:pt x="1367440" y="772598"/>
                  </a:lnTo>
                  <a:cubicBezTo>
                    <a:pt x="1389776" y="785551"/>
                    <a:pt x="1407835" y="820223"/>
                    <a:pt x="1407835" y="850131"/>
                  </a:cubicBezTo>
                  <a:lnTo>
                    <a:pt x="1407835" y="1743767"/>
                  </a:lnTo>
                  <a:cubicBezTo>
                    <a:pt x="1407835" y="1773675"/>
                    <a:pt x="1389776" y="1787391"/>
                    <a:pt x="1367440" y="177443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25;p47">
              <a:extLst>
                <a:ext uri="{FF2B5EF4-FFF2-40B4-BE49-F238E27FC236}">
                  <a16:creationId xmlns:a16="http://schemas.microsoft.com/office/drawing/2014/main" id="{33B5EFF5-8A14-4A21-A0D5-EFB7561A974F}"/>
                </a:ext>
              </a:extLst>
            </p:cNvPr>
            <p:cNvSpPr/>
            <p:nvPr/>
          </p:nvSpPr>
          <p:spPr>
            <a:xfrm>
              <a:off x="4492846" y="1745654"/>
              <a:ext cx="1118701" cy="793785"/>
            </a:xfrm>
            <a:custGeom>
              <a:avLst/>
              <a:gdLst/>
              <a:ahLst/>
              <a:cxnLst/>
              <a:rect l="l" t="t" r="r" b="b"/>
              <a:pathLst>
                <a:path w="1118701" h="793785" extrusionOk="0">
                  <a:moveTo>
                    <a:pt x="1073650" y="788370"/>
                  </a:moveTo>
                  <a:lnTo>
                    <a:pt x="45147" y="193344"/>
                  </a:lnTo>
                  <a:cubicBezTo>
                    <a:pt x="20245" y="178866"/>
                    <a:pt x="0" y="140194"/>
                    <a:pt x="0" y="106952"/>
                  </a:cubicBezTo>
                  <a:lnTo>
                    <a:pt x="0" y="39610"/>
                  </a:lnTo>
                  <a:cubicBezTo>
                    <a:pt x="0" y="6273"/>
                    <a:pt x="20245" y="-8967"/>
                    <a:pt x="45147" y="5415"/>
                  </a:cubicBezTo>
                  <a:lnTo>
                    <a:pt x="1073650" y="600442"/>
                  </a:lnTo>
                  <a:cubicBezTo>
                    <a:pt x="1098552" y="614825"/>
                    <a:pt x="1118702" y="653496"/>
                    <a:pt x="1118702" y="686834"/>
                  </a:cubicBezTo>
                  <a:lnTo>
                    <a:pt x="1118702" y="754176"/>
                  </a:lnTo>
                  <a:cubicBezTo>
                    <a:pt x="1118702" y="787513"/>
                    <a:pt x="1098552" y="802753"/>
                    <a:pt x="1073650" y="78837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626;p47">
              <a:extLst>
                <a:ext uri="{FF2B5EF4-FFF2-40B4-BE49-F238E27FC236}">
                  <a16:creationId xmlns:a16="http://schemas.microsoft.com/office/drawing/2014/main" id="{1EC096CD-16CB-45E7-9F50-9F0203633D81}"/>
                </a:ext>
              </a:extLst>
            </p:cNvPr>
            <p:cNvSpPr/>
            <p:nvPr/>
          </p:nvSpPr>
          <p:spPr>
            <a:xfrm>
              <a:off x="3766118" y="879295"/>
              <a:ext cx="2497551" cy="3394041"/>
            </a:xfrm>
            <a:custGeom>
              <a:avLst/>
              <a:gdLst/>
              <a:ahLst/>
              <a:cxnLst/>
              <a:rect l="l" t="t" r="r" b="b"/>
              <a:pathLst>
                <a:path w="2497551" h="3394041" extrusionOk="0">
                  <a:moveTo>
                    <a:pt x="2437193" y="3386756"/>
                  </a:moveTo>
                  <a:lnTo>
                    <a:pt x="60355" y="2011346"/>
                  </a:lnTo>
                  <a:cubicBezTo>
                    <a:pt x="26993" y="1992296"/>
                    <a:pt x="0" y="1940289"/>
                    <a:pt x="0" y="1895808"/>
                  </a:cubicBezTo>
                  <a:lnTo>
                    <a:pt x="0" y="53006"/>
                  </a:lnTo>
                  <a:cubicBezTo>
                    <a:pt x="0" y="8429"/>
                    <a:pt x="26993" y="-12050"/>
                    <a:pt x="60355" y="7286"/>
                  </a:cubicBezTo>
                  <a:lnTo>
                    <a:pt x="2437193" y="1382696"/>
                  </a:lnTo>
                  <a:cubicBezTo>
                    <a:pt x="2470554" y="1401746"/>
                    <a:pt x="2497548" y="1453752"/>
                    <a:pt x="2497548" y="1498234"/>
                  </a:cubicBezTo>
                  <a:lnTo>
                    <a:pt x="2497548" y="3341036"/>
                  </a:lnTo>
                  <a:cubicBezTo>
                    <a:pt x="2497928" y="3385613"/>
                    <a:pt x="2470934" y="3406092"/>
                    <a:pt x="2437193" y="338675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627;p47">
              <a:extLst>
                <a:ext uri="{FF2B5EF4-FFF2-40B4-BE49-F238E27FC236}">
                  <a16:creationId xmlns:a16="http://schemas.microsoft.com/office/drawing/2014/main" id="{8FE1EB63-3693-4F55-8A7B-92A5900289B0}"/>
                </a:ext>
              </a:extLst>
            </p:cNvPr>
            <p:cNvSpPr/>
            <p:nvPr/>
          </p:nvSpPr>
          <p:spPr>
            <a:xfrm>
              <a:off x="3744257" y="892344"/>
              <a:ext cx="2498022" cy="3393845"/>
            </a:xfrm>
            <a:custGeom>
              <a:avLst/>
              <a:gdLst/>
              <a:ahLst/>
              <a:cxnLst/>
              <a:rect l="l" t="t" r="r" b="b"/>
              <a:pathLst>
                <a:path w="2498022" h="3393845" extrusionOk="0">
                  <a:moveTo>
                    <a:pt x="2437668" y="3386756"/>
                  </a:moveTo>
                  <a:lnTo>
                    <a:pt x="60450" y="2010965"/>
                  </a:lnTo>
                  <a:cubicBezTo>
                    <a:pt x="27088" y="1991915"/>
                    <a:pt x="0" y="1939908"/>
                    <a:pt x="0" y="1895331"/>
                  </a:cubicBezTo>
                  <a:lnTo>
                    <a:pt x="0" y="53006"/>
                  </a:lnTo>
                  <a:cubicBezTo>
                    <a:pt x="0" y="8429"/>
                    <a:pt x="27088" y="-12050"/>
                    <a:pt x="60450" y="7286"/>
                  </a:cubicBezTo>
                  <a:lnTo>
                    <a:pt x="2437668" y="1382696"/>
                  </a:lnTo>
                  <a:cubicBezTo>
                    <a:pt x="2471030" y="1401746"/>
                    <a:pt x="2498023" y="1453752"/>
                    <a:pt x="2498023" y="1498329"/>
                  </a:cubicBezTo>
                  <a:lnTo>
                    <a:pt x="2498023" y="3340655"/>
                  </a:lnTo>
                  <a:cubicBezTo>
                    <a:pt x="2498023" y="3385136"/>
                    <a:pt x="2471030" y="3405806"/>
                    <a:pt x="2437668" y="3386756"/>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628;p47">
              <a:extLst>
                <a:ext uri="{FF2B5EF4-FFF2-40B4-BE49-F238E27FC236}">
                  <a16:creationId xmlns:a16="http://schemas.microsoft.com/office/drawing/2014/main" id="{4AE0DC3E-3200-4F3A-B63F-CA4CB8C300FA}"/>
                </a:ext>
              </a:extLst>
            </p:cNvPr>
            <p:cNvSpPr/>
            <p:nvPr/>
          </p:nvSpPr>
          <p:spPr>
            <a:xfrm>
              <a:off x="3740075" y="894303"/>
              <a:ext cx="2498022" cy="3394082"/>
            </a:xfrm>
            <a:custGeom>
              <a:avLst/>
              <a:gdLst/>
              <a:ahLst/>
              <a:cxnLst/>
              <a:rect l="l" t="t" r="r" b="b"/>
              <a:pathLst>
                <a:path w="2498022" h="3394082" extrusionOk="0">
                  <a:moveTo>
                    <a:pt x="2437668" y="3386797"/>
                  </a:moveTo>
                  <a:lnTo>
                    <a:pt x="60450" y="2011387"/>
                  </a:lnTo>
                  <a:cubicBezTo>
                    <a:pt x="27088" y="1992337"/>
                    <a:pt x="0" y="1940330"/>
                    <a:pt x="0" y="1895753"/>
                  </a:cubicBezTo>
                  <a:lnTo>
                    <a:pt x="0" y="52951"/>
                  </a:lnTo>
                  <a:cubicBezTo>
                    <a:pt x="0" y="8470"/>
                    <a:pt x="27088" y="-12009"/>
                    <a:pt x="60450" y="7231"/>
                  </a:cubicBezTo>
                  <a:lnTo>
                    <a:pt x="2437668" y="1382641"/>
                  </a:lnTo>
                  <a:cubicBezTo>
                    <a:pt x="2470935" y="1401691"/>
                    <a:pt x="2498023" y="1453698"/>
                    <a:pt x="2498023" y="1498275"/>
                  </a:cubicBezTo>
                  <a:lnTo>
                    <a:pt x="2498023" y="3341077"/>
                  </a:lnTo>
                  <a:cubicBezTo>
                    <a:pt x="2498023" y="3385654"/>
                    <a:pt x="2470935" y="3406132"/>
                    <a:pt x="2437668" y="338679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2629;p47">
              <a:extLst>
                <a:ext uri="{FF2B5EF4-FFF2-40B4-BE49-F238E27FC236}">
                  <a16:creationId xmlns:a16="http://schemas.microsoft.com/office/drawing/2014/main" id="{AE816B05-969B-4216-BB5A-38F64BBB670C}"/>
                </a:ext>
              </a:extLst>
            </p:cNvPr>
            <p:cNvSpPr/>
            <p:nvPr/>
          </p:nvSpPr>
          <p:spPr>
            <a:xfrm>
              <a:off x="3770110" y="934160"/>
              <a:ext cx="2435672" cy="3234830"/>
            </a:xfrm>
            <a:custGeom>
              <a:avLst/>
              <a:gdLst/>
              <a:ahLst/>
              <a:cxnLst/>
              <a:rect l="l" t="t" r="r" b="b"/>
              <a:pathLst>
                <a:path w="2435672" h="3234830" extrusionOk="0">
                  <a:moveTo>
                    <a:pt x="2435292" y="3234830"/>
                  </a:moveTo>
                  <a:lnTo>
                    <a:pt x="0" y="1825988"/>
                  </a:lnTo>
                  <a:lnTo>
                    <a:pt x="1426" y="20714"/>
                  </a:lnTo>
                  <a:cubicBezTo>
                    <a:pt x="1426" y="2236"/>
                    <a:pt x="14352" y="-5289"/>
                    <a:pt x="29940" y="3950"/>
                  </a:cubicBezTo>
                  <a:lnTo>
                    <a:pt x="2407158" y="1379360"/>
                  </a:lnTo>
                  <a:cubicBezTo>
                    <a:pt x="2424086" y="1390600"/>
                    <a:pt x="2434674" y="1409231"/>
                    <a:pt x="2435672" y="14295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2630;p47">
              <a:extLst>
                <a:ext uri="{FF2B5EF4-FFF2-40B4-BE49-F238E27FC236}">
                  <a16:creationId xmlns:a16="http://schemas.microsoft.com/office/drawing/2014/main" id="{6A858FB2-D41F-4978-BC18-F204E9EAD3BE}"/>
                </a:ext>
              </a:extLst>
            </p:cNvPr>
            <p:cNvSpPr/>
            <p:nvPr/>
          </p:nvSpPr>
          <p:spPr>
            <a:xfrm>
              <a:off x="3770110" y="934160"/>
              <a:ext cx="2435006" cy="3234925"/>
            </a:xfrm>
            <a:custGeom>
              <a:avLst/>
              <a:gdLst/>
              <a:ahLst/>
              <a:cxnLst/>
              <a:rect l="l" t="t" r="r" b="b"/>
              <a:pathLst>
                <a:path w="2435006" h="3234925" extrusionOk="0">
                  <a:moveTo>
                    <a:pt x="2434532" y="3234926"/>
                  </a:moveTo>
                  <a:lnTo>
                    <a:pt x="0" y="1826083"/>
                  </a:lnTo>
                  <a:lnTo>
                    <a:pt x="760" y="20714"/>
                  </a:lnTo>
                  <a:cubicBezTo>
                    <a:pt x="760" y="2236"/>
                    <a:pt x="13687" y="-5289"/>
                    <a:pt x="29274" y="3950"/>
                  </a:cubicBezTo>
                  <a:lnTo>
                    <a:pt x="2406493" y="1379360"/>
                  </a:lnTo>
                  <a:cubicBezTo>
                    <a:pt x="2423411" y="1390609"/>
                    <a:pt x="2433990" y="1409240"/>
                    <a:pt x="2435007" y="14295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2631;p47">
              <a:extLst>
                <a:ext uri="{FF2B5EF4-FFF2-40B4-BE49-F238E27FC236}">
                  <a16:creationId xmlns:a16="http://schemas.microsoft.com/office/drawing/2014/main" id="{EFAB552D-056F-42A9-A947-E49B04D9C703}"/>
                </a:ext>
              </a:extLst>
            </p:cNvPr>
            <p:cNvSpPr/>
            <p:nvPr/>
          </p:nvSpPr>
          <p:spPr>
            <a:xfrm>
              <a:off x="6215951" y="4191660"/>
              <a:ext cx="26328" cy="93440"/>
            </a:xfrm>
            <a:custGeom>
              <a:avLst/>
              <a:gdLst/>
              <a:ahLst/>
              <a:cxnLst/>
              <a:rect l="l" t="t" r="r" b="b"/>
              <a:pathLst>
                <a:path w="26328" h="93440" extrusionOk="0">
                  <a:moveTo>
                    <a:pt x="0" y="93440"/>
                  </a:moveTo>
                  <a:lnTo>
                    <a:pt x="26328" y="78200"/>
                  </a:lnTo>
                  <a:lnTo>
                    <a:pt x="14922" y="0"/>
                  </a:lnTo>
                  <a:lnTo>
                    <a:pt x="0" y="9344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2632;p47">
              <a:extLst>
                <a:ext uri="{FF2B5EF4-FFF2-40B4-BE49-F238E27FC236}">
                  <a16:creationId xmlns:a16="http://schemas.microsoft.com/office/drawing/2014/main" id="{9B9518CC-335A-419F-AB7A-5FC4E76D3CE0}"/>
                </a:ext>
              </a:extLst>
            </p:cNvPr>
            <p:cNvSpPr/>
            <p:nvPr/>
          </p:nvSpPr>
          <p:spPr>
            <a:xfrm>
              <a:off x="3761840" y="882675"/>
              <a:ext cx="63206" cy="27150"/>
            </a:xfrm>
            <a:custGeom>
              <a:avLst/>
              <a:gdLst/>
              <a:ahLst/>
              <a:cxnLst/>
              <a:rect l="l" t="t" r="r" b="b"/>
              <a:pathLst>
                <a:path w="63206" h="27150" extrusionOk="0">
                  <a:moveTo>
                    <a:pt x="0" y="15049"/>
                  </a:moveTo>
                  <a:lnTo>
                    <a:pt x="25948" y="0"/>
                  </a:lnTo>
                  <a:lnTo>
                    <a:pt x="63206" y="21336"/>
                  </a:lnTo>
                  <a:cubicBezTo>
                    <a:pt x="63206" y="21336"/>
                    <a:pt x="23477" y="27337"/>
                    <a:pt x="22526" y="27146"/>
                  </a:cubicBezTo>
                  <a:cubicBezTo>
                    <a:pt x="21576" y="26956"/>
                    <a:pt x="0" y="15049"/>
                    <a:pt x="0" y="1504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2633;p47">
              <a:extLst>
                <a:ext uri="{FF2B5EF4-FFF2-40B4-BE49-F238E27FC236}">
                  <a16:creationId xmlns:a16="http://schemas.microsoft.com/office/drawing/2014/main" id="{CBF84945-4BE2-428F-A44E-F85A116C9F58}"/>
                </a:ext>
              </a:extLst>
            </p:cNvPr>
            <p:cNvSpPr/>
            <p:nvPr/>
          </p:nvSpPr>
          <p:spPr>
            <a:xfrm>
              <a:off x="1985051" y="2961416"/>
              <a:ext cx="4154298" cy="2403527"/>
            </a:xfrm>
            <a:custGeom>
              <a:avLst/>
              <a:gdLst/>
              <a:ahLst/>
              <a:cxnLst/>
              <a:rect l="l" t="t" r="r" b="b"/>
              <a:pathLst>
                <a:path w="4154298" h="2403527" extrusionOk="0">
                  <a:moveTo>
                    <a:pt x="2399727" y="2390484"/>
                  </a:moveTo>
                  <a:lnTo>
                    <a:pt x="22508" y="1015074"/>
                  </a:lnTo>
                  <a:cubicBezTo>
                    <a:pt x="-10853" y="996024"/>
                    <a:pt x="-6671" y="962115"/>
                    <a:pt x="32013" y="939826"/>
                  </a:cubicBezTo>
                  <a:lnTo>
                    <a:pt x="1624524" y="18378"/>
                  </a:lnTo>
                  <a:cubicBezTo>
                    <a:pt x="1662543" y="-3815"/>
                    <a:pt x="1721282" y="-6292"/>
                    <a:pt x="1754548" y="13044"/>
                  </a:cubicBezTo>
                  <a:lnTo>
                    <a:pt x="4131861" y="1388454"/>
                  </a:lnTo>
                  <a:cubicBezTo>
                    <a:pt x="4165128" y="1407504"/>
                    <a:pt x="4160946" y="1441413"/>
                    <a:pt x="4122357" y="1463701"/>
                  </a:cubicBezTo>
                  <a:lnTo>
                    <a:pt x="2529751" y="2385150"/>
                  </a:lnTo>
                  <a:cubicBezTo>
                    <a:pt x="2491257" y="2407343"/>
                    <a:pt x="2432993" y="2409820"/>
                    <a:pt x="2399727" y="23904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2634;p47">
              <a:extLst>
                <a:ext uri="{FF2B5EF4-FFF2-40B4-BE49-F238E27FC236}">
                  <a16:creationId xmlns:a16="http://schemas.microsoft.com/office/drawing/2014/main" id="{92A3D015-0154-43BB-B708-B650FF775501}"/>
                </a:ext>
              </a:extLst>
            </p:cNvPr>
            <p:cNvSpPr/>
            <p:nvPr/>
          </p:nvSpPr>
          <p:spPr>
            <a:xfrm>
              <a:off x="2036757" y="2930659"/>
              <a:ext cx="4154369" cy="2403042"/>
            </a:xfrm>
            <a:custGeom>
              <a:avLst/>
              <a:gdLst/>
              <a:ahLst/>
              <a:cxnLst/>
              <a:rect l="l" t="t" r="r" b="b"/>
              <a:pathLst>
                <a:path w="4154369" h="2403042" extrusionOk="0">
                  <a:moveTo>
                    <a:pt x="2399917" y="2389999"/>
                  </a:moveTo>
                  <a:lnTo>
                    <a:pt x="22508" y="1015065"/>
                  </a:lnTo>
                  <a:cubicBezTo>
                    <a:pt x="-10853" y="996015"/>
                    <a:pt x="-6671" y="962106"/>
                    <a:pt x="32013" y="939818"/>
                  </a:cubicBezTo>
                  <a:lnTo>
                    <a:pt x="1624524" y="18464"/>
                  </a:lnTo>
                  <a:cubicBezTo>
                    <a:pt x="1662543" y="-3824"/>
                    <a:pt x="1721282" y="-6301"/>
                    <a:pt x="1754643" y="13035"/>
                  </a:cubicBezTo>
                  <a:lnTo>
                    <a:pt x="4131861" y="1388445"/>
                  </a:lnTo>
                  <a:cubicBezTo>
                    <a:pt x="4165223" y="1407495"/>
                    <a:pt x="4161041" y="1441404"/>
                    <a:pt x="4122357" y="1463693"/>
                  </a:cubicBezTo>
                  <a:lnTo>
                    <a:pt x="2530036" y="2384665"/>
                  </a:lnTo>
                  <a:cubicBezTo>
                    <a:pt x="2491542" y="2406858"/>
                    <a:pt x="2433278" y="2409335"/>
                    <a:pt x="2399917" y="238999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2635;p47">
              <a:extLst>
                <a:ext uri="{FF2B5EF4-FFF2-40B4-BE49-F238E27FC236}">
                  <a16:creationId xmlns:a16="http://schemas.microsoft.com/office/drawing/2014/main" id="{998B5D92-350E-4F6C-AC3A-03EF6AEFD0F2}"/>
                </a:ext>
              </a:extLst>
            </p:cNvPr>
            <p:cNvSpPr/>
            <p:nvPr/>
          </p:nvSpPr>
          <p:spPr>
            <a:xfrm>
              <a:off x="2036929" y="3869239"/>
              <a:ext cx="50374" cy="44958"/>
            </a:xfrm>
            <a:custGeom>
              <a:avLst/>
              <a:gdLst/>
              <a:ahLst/>
              <a:cxnLst/>
              <a:rect l="l" t="t" r="r" b="b"/>
              <a:pathLst>
                <a:path w="50374" h="44958" extrusionOk="0">
                  <a:moveTo>
                    <a:pt x="0" y="44958"/>
                  </a:moveTo>
                  <a:lnTo>
                    <a:pt x="0" y="0"/>
                  </a:lnTo>
                  <a:lnTo>
                    <a:pt x="50375" y="21146"/>
                  </a:lnTo>
                  <a:lnTo>
                    <a:pt x="0" y="4495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2636;p47">
              <a:extLst>
                <a:ext uri="{FF2B5EF4-FFF2-40B4-BE49-F238E27FC236}">
                  <a16:creationId xmlns:a16="http://schemas.microsoft.com/office/drawing/2014/main" id="{33055DA9-7392-40BA-A052-C5D8E1965D8A}"/>
                </a:ext>
              </a:extLst>
            </p:cNvPr>
            <p:cNvSpPr/>
            <p:nvPr/>
          </p:nvSpPr>
          <p:spPr>
            <a:xfrm>
              <a:off x="6153886" y="4308341"/>
              <a:ext cx="37258" cy="49244"/>
            </a:xfrm>
            <a:custGeom>
              <a:avLst/>
              <a:gdLst/>
              <a:ahLst/>
              <a:cxnLst/>
              <a:rect l="l" t="t" r="r" b="b"/>
              <a:pathLst>
                <a:path w="37258" h="49244" extrusionOk="0">
                  <a:moveTo>
                    <a:pt x="37259" y="43910"/>
                  </a:moveTo>
                  <a:lnTo>
                    <a:pt x="37259" y="0"/>
                  </a:lnTo>
                  <a:lnTo>
                    <a:pt x="0" y="12859"/>
                  </a:lnTo>
                  <a:lnTo>
                    <a:pt x="24712" y="49244"/>
                  </a:lnTo>
                  <a:lnTo>
                    <a:pt x="37259" y="4391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2637;p47">
              <a:extLst>
                <a:ext uri="{FF2B5EF4-FFF2-40B4-BE49-F238E27FC236}">
                  <a16:creationId xmlns:a16="http://schemas.microsoft.com/office/drawing/2014/main" id="{516E21DD-F177-4C15-857E-8ACD59816E57}"/>
                </a:ext>
              </a:extLst>
            </p:cNvPr>
            <p:cNvSpPr/>
            <p:nvPr/>
          </p:nvSpPr>
          <p:spPr>
            <a:xfrm>
              <a:off x="2036757" y="2892519"/>
              <a:ext cx="4154369" cy="2403360"/>
            </a:xfrm>
            <a:custGeom>
              <a:avLst/>
              <a:gdLst/>
              <a:ahLst/>
              <a:cxnLst/>
              <a:rect l="l" t="t" r="r" b="b"/>
              <a:pathLst>
                <a:path w="4154369" h="2403360" extrusionOk="0">
                  <a:moveTo>
                    <a:pt x="2399917" y="2390326"/>
                  </a:moveTo>
                  <a:lnTo>
                    <a:pt x="22508" y="1015106"/>
                  </a:lnTo>
                  <a:cubicBezTo>
                    <a:pt x="-10853" y="996056"/>
                    <a:pt x="-6671" y="962147"/>
                    <a:pt x="32013" y="939859"/>
                  </a:cubicBezTo>
                  <a:lnTo>
                    <a:pt x="1624524" y="18410"/>
                  </a:lnTo>
                  <a:cubicBezTo>
                    <a:pt x="1662543" y="-3879"/>
                    <a:pt x="1721282" y="-6260"/>
                    <a:pt x="1754643" y="13076"/>
                  </a:cubicBezTo>
                  <a:lnTo>
                    <a:pt x="4131861" y="1388486"/>
                  </a:lnTo>
                  <a:cubicBezTo>
                    <a:pt x="4165223" y="1407536"/>
                    <a:pt x="4161041" y="1441445"/>
                    <a:pt x="4122357" y="1463734"/>
                  </a:cubicBezTo>
                  <a:lnTo>
                    <a:pt x="2530036" y="2384896"/>
                  </a:lnTo>
                  <a:cubicBezTo>
                    <a:pt x="2491542" y="2407185"/>
                    <a:pt x="2433278" y="2409661"/>
                    <a:pt x="2399917" y="2390326"/>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2638;p47">
              <a:extLst>
                <a:ext uri="{FF2B5EF4-FFF2-40B4-BE49-F238E27FC236}">
                  <a16:creationId xmlns:a16="http://schemas.microsoft.com/office/drawing/2014/main" id="{920718EE-C593-4461-8108-E0F1AE68C882}"/>
                </a:ext>
              </a:extLst>
            </p:cNvPr>
            <p:cNvSpPr/>
            <p:nvPr/>
          </p:nvSpPr>
          <p:spPr>
            <a:xfrm>
              <a:off x="2036757" y="2886502"/>
              <a:ext cx="4154369" cy="2403527"/>
            </a:xfrm>
            <a:custGeom>
              <a:avLst/>
              <a:gdLst/>
              <a:ahLst/>
              <a:cxnLst/>
              <a:rect l="l" t="t" r="r" b="b"/>
              <a:pathLst>
                <a:path w="4154369" h="2403527" extrusionOk="0">
                  <a:moveTo>
                    <a:pt x="2399917" y="2390532"/>
                  </a:moveTo>
                  <a:lnTo>
                    <a:pt x="22508" y="1015122"/>
                  </a:lnTo>
                  <a:cubicBezTo>
                    <a:pt x="-10853" y="996072"/>
                    <a:pt x="-6671" y="962067"/>
                    <a:pt x="32013" y="939874"/>
                  </a:cubicBezTo>
                  <a:lnTo>
                    <a:pt x="1624524" y="18425"/>
                  </a:lnTo>
                  <a:cubicBezTo>
                    <a:pt x="1662543" y="-3863"/>
                    <a:pt x="1721282" y="-6244"/>
                    <a:pt x="1754643" y="12996"/>
                  </a:cubicBezTo>
                  <a:lnTo>
                    <a:pt x="4131861" y="1388502"/>
                  </a:lnTo>
                  <a:cubicBezTo>
                    <a:pt x="4165223" y="1407552"/>
                    <a:pt x="4161041" y="1441461"/>
                    <a:pt x="4122357" y="1463749"/>
                  </a:cubicBezTo>
                  <a:lnTo>
                    <a:pt x="2530036" y="2385103"/>
                  </a:lnTo>
                  <a:cubicBezTo>
                    <a:pt x="2491542" y="2407391"/>
                    <a:pt x="2433278" y="2409772"/>
                    <a:pt x="2399917" y="23905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2639;p47">
              <a:extLst>
                <a:ext uri="{FF2B5EF4-FFF2-40B4-BE49-F238E27FC236}">
                  <a16:creationId xmlns:a16="http://schemas.microsoft.com/office/drawing/2014/main" id="{9B21A8A3-943D-479A-914B-14065287A156}"/>
                </a:ext>
              </a:extLst>
            </p:cNvPr>
            <p:cNvSpPr/>
            <p:nvPr/>
          </p:nvSpPr>
          <p:spPr>
            <a:xfrm>
              <a:off x="3500252" y="3065247"/>
              <a:ext cx="266442" cy="153993"/>
            </a:xfrm>
            <a:custGeom>
              <a:avLst/>
              <a:gdLst/>
              <a:ahLst/>
              <a:cxnLst/>
              <a:rect l="l" t="t" r="r" b="b"/>
              <a:pathLst>
                <a:path w="266442" h="153993" extrusionOk="0">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2640;p47">
              <a:extLst>
                <a:ext uri="{FF2B5EF4-FFF2-40B4-BE49-F238E27FC236}">
                  <a16:creationId xmlns:a16="http://schemas.microsoft.com/office/drawing/2014/main" id="{998DE23E-E3B8-4EBE-B05B-740BEF01486E}"/>
                </a:ext>
              </a:extLst>
            </p:cNvPr>
            <p:cNvSpPr/>
            <p:nvPr/>
          </p:nvSpPr>
          <p:spPr>
            <a:xfrm>
              <a:off x="3657092" y="3155925"/>
              <a:ext cx="266442" cy="153985"/>
            </a:xfrm>
            <a:custGeom>
              <a:avLst/>
              <a:gdLst/>
              <a:ahLst/>
              <a:cxnLst/>
              <a:rect l="l" t="t" r="r" b="b"/>
              <a:pathLst>
                <a:path w="266442" h="153985" extrusionOk="0">
                  <a:moveTo>
                    <a:pt x="116819" y="150482"/>
                  </a:moveTo>
                  <a:lnTo>
                    <a:pt x="6090" y="86379"/>
                  </a:lnTo>
                  <a:cubicBezTo>
                    <a:pt x="-2940" y="81235"/>
                    <a:pt x="-1799" y="72091"/>
                    <a:pt x="8656" y="65995"/>
                  </a:cubicBezTo>
                  <a:lnTo>
                    <a:pt x="114253" y="4940"/>
                  </a:lnTo>
                  <a:cubicBezTo>
                    <a:pt x="125117" y="-1099"/>
                    <a:pt x="138195" y="-1632"/>
                    <a:pt x="149515" y="3511"/>
                  </a:cubicBezTo>
                  <a:lnTo>
                    <a:pt x="260150" y="67519"/>
                  </a:lnTo>
                  <a:cubicBezTo>
                    <a:pt x="269655"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2641;p47">
              <a:extLst>
                <a:ext uri="{FF2B5EF4-FFF2-40B4-BE49-F238E27FC236}">
                  <a16:creationId xmlns:a16="http://schemas.microsoft.com/office/drawing/2014/main" id="{5DBF130C-A71D-4FFF-B8AD-8919E716C624}"/>
                </a:ext>
              </a:extLst>
            </p:cNvPr>
            <p:cNvSpPr/>
            <p:nvPr/>
          </p:nvSpPr>
          <p:spPr>
            <a:xfrm>
              <a:off x="3815428" y="3247563"/>
              <a:ext cx="266636" cy="153995"/>
            </a:xfrm>
            <a:custGeom>
              <a:avLst/>
              <a:gdLst/>
              <a:ahLst/>
              <a:cxnLst/>
              <a:rect l="l" t="t" r="r" b="b"/>
              <a:pathLst>
                <a:path w="266636" h="153995" extrusionOk="0">
                  <a:moveTo>
                    <a:pt x="116927" y="150570"/>
                  </a:moveTo>
                  <a:lnTo>
                    <a:pt x="6292" y="86466"/>
                  </a:lnTo>
                  <a:cubicBezTo>
                    <a:pt x="-3213" y="81228"/>
                    <a:pt x="-1597" y="72083"/>
                    <a:pt x="8763" y="66083"/>
                  </a:cubicBezTo>
                  <a:lnTo>
                    <a:pt x="114456" y="5028"/>
                  </a:lnTo>
                  <a:cubicBezTo>
                    <a:pt x="125262" y="-1087"/>
                    <a:pt x="138331" y="-1659"/>
                    <a:pt x="149623" y="3504"/>
                  </a:cubicBezTo>
                  <a:lnTo>
                    <a:pt x="260353" y="67607"/>
                  </a:lnTo>
                  <a:cubicBezTo>
                    <a:pt x="269857" y="72750"/>
                    <a:pt x="268242" y="81894"/>
                    <a:pt x="257786" y="87990"/>
                  </a:cubicBezTo>
                  <a:lnTo>
                    <a:pt x="152189" y="149046"/>
                  </a:lnTo>
                  <a:cubicBezTo>
                    <a:pt x="141325" y="155056"/>
                    <a:pt x="128266" y="155627"/>
                    <a:pt x="116927"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2642;p47">
              <a:extLst>
                <a:ext uri="{FF2B5EF4-FFF2-40B4-BE49-F238E27FC236}">
                  <a16:creationId xmlns:a16="http://schemas.microsoft.com/office/drawing/2014/main" id="{C40F8D36-DC21-4FBB-9823-CC6443AF9B6E}"/>
                </a:ext>
              </a:extLst>
            </p:cNvPr>
            <p:cNvSpPr/>
            <p:nvPr/>
          </p:nvSpPr>
          <p:spPr>
            <a:xfrm>
              <a:off x="3970462" y="3337185"/>
              <a:ext cx="266334" cy="153993"/>
            </a:xfrm>
            <a:custGeom>
              <a:avLst/>
              <a:gdLst/>
              <a:ahLst/>
              <a:cxnLst/>
              <a:rect l="l" t="t" r="r" b="b"/>
              <a:pathLst>
                <a:path w="266334" h="153993" extrusionOk="0">
                  <a:moveTo>
                    <a:pt x="116819" y="150482"/>
                  </a:moveTo>
                  <a:lnTo>
                    <a:pt x="6090" y="86474"/>
                  </a:lnTo>
                  <a:cubicBezTo>
                    <a:pt x="-2940" y="81235"/>
                    <a:pt x="-1799" y="72091"/>
                    <a:pt x="8656" y="66090"/>
                  </a:cubicBezTo>
                  <a:lnTo>
                    <a:pt x="114253" y="4940"/>
                  </a:lnTo>
                  <a:cubicBezTo>
                    <a:pt x="125117" y="-1099"/>
                    <a:pt x="138195" y="-1632"/>
                    <a:pt x="149515" y="3511"/>
                  </a:cubicBezTo>
                  <a:lnTo>
                    <a:pt x="260245" y="67519"/>
                  </a:lnTo>
                  <a:cubicBezTo>
                    <a:pt x="269275" y="72758"/>
                    <a:pt x="268134" y="81902"/>
                    <a:pt x="257679" y="87903"/>
                  </a:cubicBezTo>
                  <a:lnTo>
                    <a:pt x="152082" y="149053"/>
                  </a:lnTo>
                  <a:cubicBezTo>
                    <a:pt x="141218" y="155092"/>
                    <a:pt x="128139"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2643;p47">
              <a:extLst>
                <a:ext uri="{FF2B5EF4-FFF2-40B4-BE49-F238E27FC236}">
                  <a16:creationId xmlns:a16="http://schemas.microsoft.com/office/drawing/2014/main" id="{7B5AE5F1-657E-471E-B52C-539AC9CDA85D}"/>
                </a:ext>
              </a:extLst>
            </p:cNvPr>
            <p:cNvSpPr/>
            <p:nvPr/>
          </p:nvSpPr>
          <p:spPr>
            <a:xfrm>
              <a:off x="4127000" y="3427863"/>
              <a:ext cx="266433" cy="153993"/>
            </a:xfrm>
            <a:custGeom>
              <a:avLst/>
              <a:gdLst/>
              <a:ahLst/>
              <a:cxnLst/>
              <a:rect l="l" t="t" r="r" b="b"/>
              <a:pathLst>
                <a:path w="266433"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4" y="72758"/>
                    <a:pt x="268233" y="81902"/>
                    <a:pt x="257778" y="87903"/>
                  </a:cubicBezTo>
                  <a:lnTo>
                    <a:pt x="152181" y="149053"/>
                  </a:lnTo>
                  <a:cubicBezTo>
                    <a:pt x="141345" y="155092"/>
                    <a:pt x="128295"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2644;p47">
              <a:extLst>
                <a:ext uri="{FF2B5EF4-FFF2-40B4-BE49-F238E27FC236}">
                  <a16:creationId xmlns:a16="http://schemas.microsoft.com/office/drawing/2014/main" id="{CD4A52DE-0676-4094-BC1E-8E09111A3413}"/>
                </a:ext>
              </a:extLst>
            </p:cNvPr>
            <p:cNvSpPr/>
            <p:nvPr/>
          </p:nvSpPr>
          <p:spPr>
            <a:xfrm>
              <a:off x="4283886" y="3519017"/>
              <a:ext cx="266280" cy="153993"/>
            </a:xfrm>
            <a:custGeom>
              <a:avLst/>
              <a:gdLst/>
              <a:ahLst/>
              <a:cxnLst/>
              <a:rect l="l" t="t" r="r" b="b"/>
              <a:pathLst>
                <a:path w="266280" h="153993" extrusionOk="0">
                  <a:moveTo>
                    <a:pt x="116765" y="150482"/>
                  </a:moveTo>
                  <a:lnTo>
                    <a:pt x="6131" y="86474"/>
                  </a:lnTo>
                  <a:cubicBezTo>
                    <a:pt x="-2899" y="81235"/>
                    <a:pt x="-1853" y="72091"/>
                    <a:pt x="8602" y="66091"/>
                  </a:cubicBezTo>
                  <a:lnTo>
                    <a:pt x="114199" y="4940"/>
                  </a:lnTo>
                  <a:cubicBezTo>
                    <a:pt x="125063" y="-1099"/>
                    <a:pt x="138141" y="-1632"/>
                    <a:pt x="149461" y="3511"/>
                  </a:cubicBezTo>
                  <a:lnTo>
                    <a:pt x="260191" y="67519"/>
                  </a:lnTo>
                  <a:cubicBezTo>
                    <a:pt x="269220" y="72758"/>
                    <a:pt x="268080" y="81902"/>
                    <a:pt x="257625" y="87903"/>
                  </a:cubicBezTo>
                  <a:lnTo>
                    <a:pt x="152027" y="149053"/>
                  </a:lnTo>
                  <a:cubicBezTo>
                    <a:pt x="141164" y="155092"/>
                    <a:pt x="128085" y="155626"/>
                    <a:pt x="116765"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2645;p47">
              <a:extLst>
                <a:ext uri="{FF2B5EF4-FFF2-40B4-BE49-F238E27FC236}">
                  <a16:creationId xmlns:a16="http://schemas.microsoft.com/office/drawing/2014/main" id="{332E03BE-DCCB-463D-9355-4B7C6C6344DB}"/>
                </a:ext>
              </a:extLst>
            </p:cNvPr>
            <p:cNvSpPr/>
            <p:nvPr/>
          </p:nvSpPr>
          <p:spPr>
            <a:xfrm>
              <a:off x="4440564" y="3609219"/>
              <a:ext cx="266248" cy="153985"/>
            </a:xfrm>
            <a:custGeom>
              <a:avLst/>
              <a:gdLst/>
              <a:ahLst/>
              <a:cxnLst/>
              <a:rect l="l" t="t" r="r" b="b"/>
              <a:pathLst>
                <a:path w="266248" h="153985" extrusionOk="0">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79"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2646;p47">
              <a:extLst>
                <a:ext uri="{FF2B5EF4-FFF2-40B4-BE49-F238E27FC236}">
                  <a16:creationId xmlns:a16="http://schemas.microsoft.com/office/drawing/2014/main" id="{44E0D399-82E8-47DF-8B72-7EEC67954388}"/>
                </a:ext>
              </a:extLst>
            </p:cNvPr>
            <p:cNvSpPr/>
            <p:nvPr/>
          </p:nvSpPr>
          <p:spPr>
            <a:xfrm>
              <a:off x="4597287" y="3699905"/>
              <a:ext cx="266442" cy="153983"/>
            </a:xfrm>
            <a:custGeom>
              <a:avLst/>
              <a:gdLst/>
              <a:ahLst/>
              <a:cxnLst/>
              <a:rect l="l" t="t" r="r" b="b"/>
              <a:pathLst>
                <a:path w="266442" h="153983" extrusionOk="0">
                  <a:moveTo>
                    <a:pt x="116733" y="150570"/>
                  </a:moveTo>
                  <a:lnTo>
                    <a:pt x="6099" y="86466"/>
                  </a:lnTo>
                  <a:cubicBezTo>
                    <a:pt x="-2931" y="81228"/>
                    <a:pt x="-1790" y="72179"/>
                    <a:pt x="8570" y="66083"/>
                  </a:cubicBezTo>
                  <a:lnTo>
                    <a:pt x="114262" y="5028"/>
                  </a:lnTo>
                  <a:cubicBezTo>
                    <a:pt x="125069" y="-1087"/>
                    <a:pt x="138138" y="-1659"/>
                    <a:pt x="149429" y="3504"/>
                  </a:cubicBezTo>
                  <a:lnTo>
                    <a:pt x="260159" y="67607"/>
                  </a:lnTo>
                  <a:cubicBezTo>
                    <a:pt x="269663" y="72846"/>
                    <a:pt x="268048" y="81894"/>
                    <a:pt x="257593" y="87990"/>
                  </a:cubicBezTo>
                  <a:lnTo>
                    <a:pt x="151805" y="148950"/>
                  </a:lnTo>
                  <a:cubicBezTo>
                    <a:pt x="141037" y="155037"/>
                    <a:pt x="128015" y="155637"/>
                    <a:pt x="116733"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2647;p47">
              <a:extLst>
                <a:ext uri="{FF2B5EF4-FFF2-40B4-BE49-F238E27FC236}">
                  <a16:creationId xmlns:a16="http://schemas.microsoft.com/office/drawing/2014/main" id="{EF6C6512-E214-4321-A4FD-E88CA88E0B9D}"/>
                </a:ext>
              </a:extLst>
            </p:cNvPr>
            <p:cNvSpPr/>
            <p:nvPr/>
          </p:nvSpPr>
          <p:spPr>
            <a:xfrm>
              <a:off x="4753934" y="3790488"/>
              <a:ext cx="266248" cy="153985"/>
            </a:xfrm>
            <a:custGeom>
              <a:avLst/>
              <a:gdLst/>
              <a:ahLst/>
              <a:cxnLst/>
              <a:rect l="l" t="t" r="r" b="b"/>
              <a:pathLst>
                <a:path w="266248" h="153985" extrusionOk="0">
                  <a:moveTo>
                    <a:pt x="116819" y="150474"/>
                  </a:moveTo>
                  <a:lnTo>
                    <a:pt x="6089" y="86466"/>
                  </a:lnTo>
                  <a:cubicBezTo>
                    <a:pt x="-2940" y="81228"/>
                    <a:pt x="-1799" y="72083"/>
                    <a:pt x="8656" y="66083"/>
                  </a:cubicBezTo>
                  <a:lnTo>
                    <a:pt x="114253" y="5028"/>
                  </a:lnTo>
                  <a:cubicBezTo>
                    <a:pt x="125088" y="-1087"/>
                    <a:pt x="138195" y="-1659"/>
                    <a:pt x="149515" y="3504"/>
                  </a:cubicBezTo>
                  <a:lnTo>
                    <a:pt x="260150" y="67607"/>
                  </a:lnTo>
                  <a:cubicBezTo>
                    <a:pt x="269179" y="72750"/>
                    <a:pt x="268039" y="81894"/>
                    <a:pt x="257679" y="87990"/>
                  </a:cubicBezTo>
                  <a:lnTo>
                    <a:pt x="152082" y="149046"/>
                  </a:lnTo>
                  <a:cubicBezTo>
                    <a:pt x="141218" y="155084"/>
                    <a:pt x="128139" y="155618"/>
                    <a:pt x="116819" y="15047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2648;p47">
              <a:extLst>
                <a:ext uri="{FF2B5EF4-FFF2-40B4-BE49-F238E27FC236}">
                  <a16:creationId xmlns:a16="http://schemas.microsoft.com/office/drawing/2014/main" id="{67EEAE36-598D-4E3B-A17C-F132575C03EC}"/>
                </a:ext>
              </a:extLst>
            </p:cNvPr>
            <p:cNvSpPr/>
            <p:nvPr/>
          </p:nvSpPr>
          <p:spPr>
            <a:xfrm>
              <a:off x="4910657" y="3881158"/>
              <a:ext cx="266058" cy="153915"/>
            </a:xfrm>
            <a:custGeom>
              <a:avLst/>
              <a:gdLst/>
              <a:ahLst/>
              <a:cxnLst/>
              <a:rect l="l" t="t" r="r" b="b"/>
              <a:pathLst>
                <a:path w="266058" h="153915" extrusionOk="0">
                  <a:moveTo>
                    <a:pt x="116733" y="150292"/>
                  </a:moveTo>
                  <a:lnTo>
                    <a:pt x="6099" y="86284"/>
                  </a:lnTo>
                  <a:cubicBezTo>
                    <a:pt x="-2931" y="81045"/>
                    <a:pt x="-1790" y="71901"/>
                    <a:pt x="8570" y="65900"/>
                  </a:cubicBezTo>
                  <a:lnTo>
                    <a:pt x="114072" y="4940"/>
                  </a:lnTo>
                  <a:cubicBezTo>
                    <a:pt x="124907" y="-1099"/>
                    <a:pt x="137957" y="-1632"/>
                    <a:pt x="149239" y="3511"/>
                  </a:cubicBezTo>
                  <a:lnTo>
                    <a:pt x="259969" y="67519"/>
                  </a:lnTo>
                  <a:cubicBezTo>
                    <a:pt x="268998" y="72758"/>
                    <a:pt x="267858" y="81902"/>
                    <a:pt x="257402" y="87903"/>
                  </a:cubicBezTo>
                  <a:lnTo>
                    <a:pt x="152090" y="149053"/>
                  </a:lnTo>
                  <a:cubicBezTo>
                    <a:pt x="141170" y="155064"/>
                    <a:pt x="128044" y="155530"/>
                    <a:pt x="116733" y="1502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2649;p47">
              <a:extLst>
                <a:ext uri="{FF2B5EF4-FFF2-40B4-BE49-F238E27FC236}">
                  <a16:creationId xmlns:a16="http://schemas.microsoft.com/office/drawing/2014/main" id="{9FC41F64-B008-4DAD-82FB-DC5932A1577A}"/>
                </a:ext>
              </a:extLst>
            </p:cNvPr>
            <p:cNvSpPr/>
            <p:nvPr/>
          </p:nvSpPr>
          <p:spPr>
            <a:xfrm>
              <a:off x="5067303" y="3971836"/>
              <a:ext cx="266334" cy="153993"/>
            </a:xfrm>
            <a:custGeom>
              <a:avLst/>
              <a:gdLst/>
              <a:ahLst/>
              <a:cxnLst/>
              <a:rect l="l" t="t" r="r" b="b"/>
              <a:pathLst>
                <a:path w="266334" h="153993" extrusionOk="0">
                  <a:moveTo>
                    <a:pt x="116819" y="150482"/>
                  </a:moveTo>
                  <a:lnTo>
                    <a:pt x="6089" y="86474"/>
                  </a:lnTo>
                  <a:cubicBezTo>
                    <a:pt x="-2940" y="81235"/>
                    <a:pt x="-1799" y="72091"/>
                    <a:pt x="8656" y="66090"/>
                  </a:cubicBezTo>
                  <a:lnTo>
                    <a:pt x="114253" y="4940"/>
                  </a:lnTo>
                  <a:cubicBezTo>
                    <a:pt x="125117" y="-1099"/>
                    <a:pt x="138195" y="-1632"/>
                    <a:pt x="149515" y="3511"/>
                  </a:cubicBezTo>
                  <a:lnTo>
                    <a:pt x="260245" y="67519"/>
                  </a:lnTo>
                  <a:cubicBezTo>
                    <a:pt x="269274" y="72758"/>
                    <a:pt x="268134" y="81902"/>
                    <a:pt x="257679" y="87903"/>
                  </a:cubicBezTo>
                  <a:lnTo>
                    <a:pt x="152082" y="149053"/>
                  </a:lnTo>
                  <a:cubicBezTo>
                    <a:pt x="141218" y="155092"/>
                    <a:pt x="128139"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2650;p47">
              <a:extLst>
                <a:ext uri="{FF2B5EF4-FFF2-40B4-BE49-F238E27FC236}">
                  <a16:creationId xmlns:a16="http://schemas.microsoft.com/office/drawing/2014/main" id="{15579EDA-1861-4208-888A-9A152BB23B14}"/>
                </a:ext>
              </a:extLst>
            </p:cNvPr>
            <p:cNvSpPr/>
            <p:nvPr/>
          </p:nvSpPr>
          <p:spPr>
            <a:xfrm>
              <a:off x="5224035" y="4062514"/>
              <a:ext cx="266528" cy="154092"/>
            </a:xfrm>
            <a:custGeom>
              <a:avLst/>
              <a:gdLst/>
              <a:ahLst/>
              <a:cxnLst/>
              <a:rect l="l" t="t" r="r" b="b"/>
              <a:pathLst>
                <a:path w="266528" h="154092" extrusionOk="0">
                  <a:moveTo>
                    <a:pt x="116819" y="150482"/>
                  </a:moveTo>
                  <a:lnTo>
                    <a:pt x="6089" y="86474"/>
                  </a:lnTo>
                  <a:cubicBezTo>
                    <a:pt x="-2940" y="81235"/>
                    <a:pt x="-1799" y="72091"/>
                    <a:pt x="8656" y="66091"/>
                  </a:cubicBezTo>
                  <a:lnTo>
                    <a:pt x="114348" y="4940"/>
                  </a:lnTo>
                  <a:cubicBezTo>
                    <a:pt x="125212" y="-1099"/>
                    <a:pt x="138290" y="-1632"/>
                    <a:pt x="149610" y="3511"/>
                  </a:cubicBezTo>
                  <a:lnTo>
                    <a:pt x="260245" y="67519"/>
                  </a:lnTo>
                  <a:cubicBezTo>
                    <a:pt x="269750" y="72758"/>
                    <a:pt x="268134" y="81902"/>
                    <a:pt x="257679" y="87903"/>
                  </a:cubicBezTo>
                  <a:lnTo>
                    <a:pt x="152367" y="149053"/>
                  </a:lnTo>
                  <a:cubicBezTo>
                    <a:pt x="141436" y="155226"/>
                    <a:pt x="128206" y="155759"/>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2651;p47">
              <a:extLst>
                <a:ext uri="{FF2B5EF4-FFF2-40B4-BE49-F238E27FC236}">
                  <a16:creationId xmlns:a16="http://schemas.microsoft.com/office/drawing/2014/main" id="{F85F8725-FB1D-4D7F-A597-2390104922D4}"/>
                </a:ext>
              </a:extLst>
            </p:cNvPr>
            <p:cNvSpPr/>
            <p:nvPr/>
          </p:nvSpPr>
          <p:spPr>
            <a:xfrm>
              <a:off x="5380534" y="4153137"/>
              <a:ext cx="266473" cy="154041"/>
            </a:xfrm>
            <a:custGeom>
              <a:avLst/>
              <a:gdLst/>
              <a:ahLst/>
              <a:cxnLst/>
              <a:rect l="l" t="t" r="r" b="b"/>
              <a:pathLst>
                <a:path w="266473" h="154041" extrusionOk="0">
                  <a:moveTo>
                    <a:pt x="116958" y="150537"/>
                  </a:moveTo>
                  <a:lnTo>
                    <a:pt x="6324" y="86434"/>
                  </a:lnTo>
                  <a:cubicBezTo>
                    <a:pt x="-3181" y="81195"/>
                    <a:pt x="-1660" y="72147"/>
                    <a:pt x="8795" y="66051"/>
                  </a:cubicBezTo>
                  <a:lnTo>
                    <a:pt x="114392" y="4995"/>
                  </a:lnTo>
                  <a:cubicBezTo>
                    <a:pt x="125247" y="-1082"/>
                    <a:pt x="138325" y="-1644"/>
                    <a:pt x="149655" y="3472"/>
                  </a:cubicBezTo>
                  <a:lnTo>
                    <a:pt x="260384" y="67575"/>
                  </a:lnTo>
                  <a:cubicBezTo>
                    <a:pt x="269414" y="72814"/>
                    <a:pt x="268273" y="81862"/>
                    <a:pt x="257818" y="87958"/>
                  </a:cubicBezTo>
                  <a:lnTo>
                    <a:pt x="152221" y="149014"/>
                  </a:lnTo>
                  <a:cubicBezTo>
                    <a:pt x="141386" y="155129"/>
                    <a:pt x="128279" y="155700"/>
                    <a:pt x="116958"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2652;p47">
              <a:extLst>
                <a:ext uri="{FF2B5EF4-FFF2-40B4-BE49-F238E27FC236}">
                  <a16:creationId xmlns:a16="http://schemas.microsoft.com/office/drawing/2014/main" id="{6960073F-B8BE-486E-962A-E01527CD953E}"/>
                </a:ext>
              </a:extLst>
            </p:cNvPr>
            <p:cNvSpPr/>
            <p:nvPr/>
          </p:nvSpPr>
          <p:spPr>
            <a:xfrm>
              <a:off x="5537405" y="4243783"/>
              <a:ext cx="341715" cy="197836"/>
            </a:xfrm>
            <a:custGeom>
              <a:avLst/>
              <a:gdLst/>
              <a:ahLst/>
              <a:cxnLst/>
              <a:rect l="l" t="t" r="r" b="b"/>
              <a:pathLst>
                <a:path w="341715" h="197836" extrusionOk="0">
                  <a:moveTo>
                    <a:pt x="192287" y="194194"/>
                  </a:moveTo>
                  <a:lnTo>
                    <a:pt x="6089" y="86466"/>
                  </a:lnTo>
                  <a:cubicBezTo>
                    <a:pt x="-2940" y="81228"/>
                    <a:pt x="-1799" y="72083"/>
                    <a:pt x="8656" y="66083"/>
                  </a:cubicBezTo>
                  <a:lnTo>
                    <a:pt x="114633" y="5028"/>
                  </a:lnTo>
                  <a:cubicBezTo>
                    <a:pt x="125469" y="-1087"/>
                    <a:pt x="138576" y="-1659"/>
                    <a:pt x="149896" y="3504"/>
                  </a:cubicBezTo>
                  <a:lnTo>
                    <a:pt x="335617" y="111517"/>
                  </a:lnTo>
                  <a:cubicBezTo>
                    <a:pt x="344647" y="116756"/>
                    <a:pt x="343506" y="125900"/>
                    <a:pt x="333146" y="131901"/>
                  </a:cubicBezTo>
                  <a:lnTo>
                    <a:pt x="227454" y="193051"/>
                  </a:lnTo>
                  <a:cubicBezTo>
                    <a:pt x="216581" y="199004"/>
                    <a:pt x="203531" y="199423"/>
                    <a:pt x="192287" y="19419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2653;p47">
              <a:extLst>
                <a:ext uri="{FF2B5EF4-FFF2-40B4-BE49-F238E27FC236}">
                  <a16:creationId xmlns:a16="http://schemas.microsoft.com/office/drawing/2014/main" id="{F8F12565-5349-480F-8C37-B0F3533F9460}"/>
                </a:ext>
              </a:extLst>
            </p:cNvPr>
            <p:cNvSpPr/>
            <p:nvPr/>
          </p:nvSpPr>
          <p:spPr>
            <a:xfrm>
              <a:off x="3580766" y="3287750"/>
              <a:ext cx="266442" cy="153846"/>
            </a:xfrm>
            <a:custGeom>
              <a:avLst/>
              <a:gdLst/>
              <a:ahLst/>
              <a:cxnLst/>
              <a:rect l="l" t="t" r="r" b="b"/>
              <a:pathLst>
                <a:path w="266442" h="153846" extrusionOk="0">
                  <a:moveTo>
                    <a:pt x="117013" y="150292"/>
                  </a:moveTo>
                  <a:lnTo>
                    <a:pt x="6284" y="86474"/>
                  </a:lnTo>
                  <a:cubicBezTo>
                    <a:pt x="-3221" y="81235"/>
                    <a:pt x="-1605" y="72091"/>
                    <a:pt x="8850" y="66090"/>
                  </a:cubicBezTo>
                  <a:lnTo>
                    <a:pt x="114447" y="4940"/>
                  </a:lnTo>
                  <a:cubicBezTo>
                    <a:pt x="125311" y="-1099"/>
                    <a:pt x="138389" y="-1632"/>
                    <a:pt x="149709" y="3511"/>
                  </a:cubicBezTo>
                  <a:lnTo>
                    <a:pt x="260344" y="67424"/>
                  </a:lnTo>
                  <a:cubicBezTo>
                    <a:pt x="269373" y="72663"/>
                    <a:pt x="268233" y="81807"/>
                    <a:pt x="257873" y="87808"/>
                  </a:cubicBezTo>
                  <a:lnTo>
                    <a:pt x="152181" y="148958"/>
                  </a:lnTo>
                  <a:cubicBezTo>
                    <a:pt x="141336" y="154968"/>
                    <a:pt x="128286" y="155464"/>
                    <a:pt x="117013" y="1502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2654;p47">
              <a:extLst>
                <a:ext uri="{FF2B5EF4-FFF2-40B4-BE49-F238E27FC236}">
                  <a16:creationId xmlns:a16="http://schemas.microsoft.com/office/drawing/2014/main" id="{5781031D-1C68-4BFA-A767-AE49319D6EB7}"/>
                </a:ext>
              </a:extLst>
            </p:cNvPr>
            <p:cNvSpPr/>
            <p:nvPr/>
          </p:nvSpPr>
          <p:spPr>
            <a:xfrm>
              <a:off x="3737968" y="3378809"/>
              <a:ext cx="266343" cy="153636"/>
            </a:xfrm>
            <a:custGeom>
              <a:avLst/>
              <a:gdLst/>
              <a:ahLst/>
              <a:cxnLst/>
              <a:rect l="l" t="t" r="r" b="b"/>
              <a:pathLst>
                <a:path w="266343" h="153636" extrusionOk="0">
                  <a:moveTo>
                    <a:pt x="116733" y="150101"/>
                  </a:moveTo>
                  <a:lnTo>
                    <a:pt x="6098" y="86093"/>
                  </a:lnTo>
                  <a:cubicBezTo>
                    <a:pt x="-2931" y="80854"/>
                    <a:pt x="-1790" y="71710"/>
                    <a:pt x="8570" y="65710"/>
                  </a:cubicBezTo>
                  <a:lnTo>
                    <a:pt x="114262" y="4940"/>
                  </a:lnTo>
                  <a:cubicBezTo>
                    <a:pt x="125097" y="-1099"/>
                    <a:pt x="138147" y="-1632"/>
                    <a:pt x="149429" y="3511"/>
                  </a:cubicBezTo>
                  <a:lnTo>
                    <a:pt x="260254" y="67138"/>
                  </a:lnTo>
                  <a:cubicBezTo>
                    <a:pt x="269283" y="72377"/>
                    <a:pt x="268143" y="81521"/>
                    <a:pt x="257688" y="87522"/>
                  </a:cubicBezTo>
                  <a:lnTo>
                    <a:pt x="152091" y="148672"/>
                  </a:lnTo>
                  <a:cubicBezTo>
                    <a:pt x="141198" y="154749"/>
                    <a:pt x="128072" y="155273"/>
                    <a:pt x="116733" y="15010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2655;p47">
              <a:extLst>
                <a:ext uri="{FF2B5EF4-FFF2-40B4-BE49-F238E27FC236}">
                  <a16:creationId xmlns:a16="http://schemas.microsoft.com/office/drawing/2014/main" id="{C6A54F19-37D6-4BE8-9387-DFAFD3FD9777}"/>
                </a:ext>
              </a:extLst>
            </p:cNvPr>
            <p:cNvSpPr/>
            <p:nvPr/>
          </p:nvSpPr>
          <p:spPr>
            <a:xfrm>
              <a:off x="3894706" y="3469202"/>
              <a:ext cx="266442" cy="153993"/>
            </a:xfrm>
            <a:custGeom>
              <a:avLst/>
              <a:gdLst/>
              <a:ahLst/>
              <a:cxnLst/>
              <a:rect l="l" t="t" r="r" b="b"/>
              <a:pathLst>
                <a:path w="266442"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233" y="81902"/>
                    <a:pt x="257873" y="87903"/>
                  </a:cubicBezTo>
                  <a:lnTo>
                    <a:pt x="152181" y="149053"/>
                  </a:lnTo>
                  <a:cubicBezTo>
                    <a:pt x="141345" y="155092"/>
                    <a:pt x="128295"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2656;p47">
              <a:extLst>
                <a:ext uri="{FF2B5EF4-FFF2-40B4-BE49-F238E27FC236}">
                  <a16:creationId xmlns:a16="http://schemas.microsoft.com/office/drawing/2014/main" id="{18BFFCF4-E5ED-44CC-991E-E910B334B11A}"/>
                </a:ext>
              </a:extLst>
            </p:cNvPr>
            <p:cNvSpPr/>
            <p:nvPr/>
          </p:nvSpPr>
          <p:spPr>
            <a:xfrm>
              <a:off x="4051822" y="3559729"/>
              <a:ext cx="266144" cy="154280"/>
            </a:xfrm>
            <a:custGeom>
              <a:avLst/>
              <a:gdLst/>
              <a:ahLst/>
              <a:cxnLst/>
              <a:rect l="l" t="t" r="r" b="b"/>
              <a:pathLst>
                <a:path w="266144" h="154280" extrusionOk="0">
                  <a:moveTo>
                    <a:pt x="116819" y="150823"/>
                  </a:moveTo>
                  <a:lnTo>
                    <a:pt x="6090" y="86720"/>
                  </a:lnTo>
                  <a:cubicBezTo>
                    <a:pt x="-2940" y="81576"/>
                    <a:pt x="-1799" y="72432"/>
                    <a:pt x="8656" y="66336"/>
                  </a:cubicBezTo>
                  <a:lnTo>
                    <a:pt x="114253" y="4995"/>
                  </a:lnTo>
                  <a:cubicBezTo>
                    <a:pt x="125107" y="-1082"/>
                    <a:pt x="138186" y="-1643"/>
                    <a:pt x="149515" y="3471"/>
                  </a:cubicBezTo>
                  <a:lnTo>
                    <a:pt x="260055" y="67860"/>
                  </a:lnTo>
                  <a:cubicBezTo>
                    <a:pt x="269084" y="73099"/>
                    <a:pt x="267944" y="82148"/>
                    <a:pt x="257489" y="88244"/>
                  </a:cubicBezTo>
                  <a:lnTo>
                    <a:pt x="151892" y="149299"/>
                  </a:lnTo>
                  <a:cubicBezTo>
                    <a:pt x="141104" y="155357"/>
                    <a:pt x="128092" y="155919"/>
                    <a:pt x="116819" y="15082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2657;p47">
              <a:extLst>
                <a:ext uri="{FF2B5EF4-FFF2-40B4-BE49-F238E27FC236}">
                  <a16:creationId xmlns:a16="http://schemas.microsoft.com/office/drawing/2014/main" id="{8EE2D752-2E3C-4939-AB8F-AF2B23670422}"/>
                </a:ext>
              </a:extLst>
            </p:cNvPr>
            <p:cNvSpPr/>
            <p:nvPr/>
          </p:nvSpPr>
          <p:spPr>
            <a:xfrm>
              <a:off x="4207595" y="3649708"/>
              <a:ext cx="266442" cy="154372"/>
            </a:xfrm>
            <a:custGeom>
              <a:avLst/>
              <a:gdLst/>
              <a:ahLst/>
              <a:cxnLst/>
              <a:rect l="l" t="t" r="r" b="b"/>
              <a:pathLst>
                <a:path w="266442" h="154372" extrusionOk="0">
                  <a:moveTo>
                    <a:pt x="116733" y="150950"/>
                  </a:moveTo>
                  <a:lnTo>
                    <a:pt x="6098" y="86466"/>
                  </a:lnTo>
                  <a:cubicBezTo>
                    <a:pt x="-2931" y="81228"/>
                    <a:pt x="-1790" y="72179"/>
                    <a:pt x="8570" y="66083"/>
                  </a:cubicBezTo>
                  <a:lnTo>
                    <a:pt x="114262" y="5028"/>
                  </a:lnTo>
                  <a:cubicBezTo>
                    <a:pt x="125069" y="-1087"/>
                    <a:pt x="138138" y="-1659"/>
                    <a:pt x="149429" y="3504"/>
                  </a:cubicBezTo>
                  <a:lnTo>
                    <a:pt x="260159" y="67607"/>
                  </a:lnTo>
                  <a:cubicBezTo>
                    <a:pt x="269664" y="72750"/>
                    <a:pt x="268048" y="81894"/>
                    <a:pt x="257593" y="87990"/>
                  </a:cubicBezTo>
                  <a:lnTo>
                    <a:pt x="151805" y="149426"/>
                  </a:lnTo>
                  <a:cubicBezTo>
                    <a:pt x="141008" y="155437"/>
                    <a:pt x="128015" y="155999"/>
                    <a:pt x="116733" y="15095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2658;p47">
              <a:extLst>
                <a:ext uri="{FF2B5EF4-FFF2-40B4-BE49-F238E27FC236}">
                  <a16:creationId xmlns:a16="http://schemas.microsoft.com/office/drawing/2014/main" id="{EDE540D5-CDEA-4FD6-B74D-E7F9FA5F4B44}"/>
                </a:ext>
              </a:extLst>
            </p:cNvPr>
            <p:cNvSpPr/>
            <p:nvPr/>
          </p:nvSpPr>
          <p:spPr>
            <a:xfrm>
              <a:off x="4364526" y="3740759"/>
              <a:ext cx="266248" cy="154101"/>
            </a:xfrm>
            <a:custGeom>
              <a:avLst/>
              <a:gdLst/>
              <a:ahLst/>
              <a:cxnLst/>
              <a:rect l="l" t="t" r="r" b="b"/>
              <a:pathLst>
                <a:path w="266248" h="154101" extrusionOk="0">
                  <a:moveTo>
                    <a:pt x="116819" y="150672"/>
                  </a:moveTo>
                  <a:lnTo>
                    <a:pt x="6089" y="86664"/>
                  </a:lnTo>
                  <a:cubicBezTo>
                    <a:pt x="-2940" y="81426"/>
                    <a:pt x="-1799" y="72282"/>
                    <a:pt x="8656" y="6628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89" y="155159"/>
                    <a:pt x="128130" y="155759"/>
                    <a:pt x="116819" y="15067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2659;p47">
              <a:extLst>
                <a:ext uri="{FF2B5EF4-FFF2-40B4-BE49-F238E27FC236}">
                  <a16:creationId xmlns:a16="http://schemas.microsoft.com/office/drawing/2014/main" id="{61C44AF3-981B-4C55-A0BC-B3EF69B137E4}"/>
                </a:ext>
              </a:extLst>
            </p:cNvPr>
            <p:cNvSpPr/>
            <p:nvPr/>
          </p:nvSpPr>
          <p:spPr>
            <a:xfrm>
              <a:off x="4521449" y="3831731"/>
              <a:ext cx="266334" cy="153985"/>
            </a:xfrm>
            <a:custGeom>
              <a:avLst/>
              <a:gdLst/>
              <a:ahLst/>
              <a:cxnLst/>
              <a:rect l="l" t="t" r="r" b="b"/>
              <a:pathLst>
                <a:path w="266334" h="153985" extrusionOk="0">
                  <a:moveTo>
                    <a:pt x="116819" y="150474"/>
                  </a:moveTo>
                  <a:lnTo>
                    <a:pt x="6090" y="86466"/>
                  </a:lnTo>
                  <a:cubicBezTo>
                    <a:pt x="-2940" y="81228"/>
                    <a:pt x="-1799" y="72084"/>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18" y="155084"/>
                    <a:pt x="128140" y="155618"/>
                    <a:pt x="116819" y="15047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2660;p47">
              <a:extLst>
                <a:ext uri="{FF2B5EF4-FFF2-40B4-BE49-F238E27FC236}">
                  <a16:creationId xmlns:a16="http://schemas.microsoft.com/office/drawing/2014/main" id="{94F12649-B576-49C2-84C0-690C12AF9A1B}"/>
                </a:ext>
              </a:extLst>
            </p:cNvPr>
            <p:cNvSpPr/>
            <p:nvPr/>
          </p:nvSpPr>
          <p:spPr>
            <a:xfrm>
              <a:off x="4678466" y="3922592"/>
              <a:ext cx="266239" cy="153993"/>
            </a:xfrm>
            <a:custGeom>
              <a:avLst/>
              <a:gdLst/>
              <a:ahLst/>
              <a:cxnLst/>
              <a:rect l="l" t="t" r="r" b="b"/>
              <a:pathLst>
                <a:path w="266239" h="153993" extrusionOk="0">
                  <a:moveTo>
                    <a:pt x="116724" y="150482"/>
                  </a:moveTo>
                  <a:lnTo>
                    <a:pt x="6089" y="86474"/>
                  </a:lnTo>
                  <a:cubicBezTo>
                    <a:pt x="-2940" y="81235"/>
                    <a:pt x="-1799" y="72091"/>
                    <a:pt x="8656" y="66091"/>
                  </a:cubicBezTo>
                  <a:lnTo>
                    <a:pt x="114253" y="4940"/>
                  </a:lnTo>
                  <a:cubicBezTo>
                    <a:pt x="125088" y="-1099"/>
                    <a:pt x="138138" y="-1632"/>
                    <a:pt x="149420" y="3511"/>
                  </a:cubicBezTo>
                  <a:lnTo>
                    <a:pt x="260150" y="67519"/>
                  </a:lnTo>
                  <a:cubicBezTo>
                    <a:pt x="269180" y="72758"/>
                    <a:pt x="268039" y="81902"/>
                    <a:pt x="257584" y="87903"/>
                  </a:cubicBezTo>
                  <a:lnTo>
                    <a:pt x="151987" y="149053"/>
                  </a:lnTo>
                  <a:cubicBezTo>
                    <a:pt x="141123" y="155092"/>
                    <a:pt x="128044" y="155626"/>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2661;p47">
              <a:extLst>
                <a:ext uri="{FF2B5EF4-FFF2-40B4-BE49-F238E27FC236}">
                  <a16:creationId xmlns:a16="http://schemas.microsoft.com/office/drawing/2014/main" id="{8DB9E817-4495-46DA-BC2A-B288025E7402}"/>
                </a:ext>
              </a:extLst>
            </p:cNvPr>
            <p:cNvSpPr/>
            <p:nvPr/>
          </p:nvSpPr>
          <p:spPr>
            <a:xfrm>
              <a:off x="4835195" y="4013365"/>
              <a:ext cx="266474" cy="153993"/>
            </a:xfrm>
            <a:custGeom>
              <a:avLst/>
              <a:gdLst/>
              <a:ahLst/>
              <a:cxnLst/>
              <a:rect l="l" t="t" r="r" b="b"/>
              <a:pathLst>
                <a:path w="266474"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2662;p47">
              <a:extLst>
                <a:ext uri="{FF2B5EF4-FFF2-40B4-BE49-F238E27FC236}">
                  <a16:creationId xmlns:a16="http://schemas.microsoft.com/office/drawing/2014/main" id="{0375B05D-A175-41D1-B7E0-95AC4D09F1E4}"/>
                </a:ext>
              </a:extLst>
            </p:cNvPr>
            <p:cNvSpPr/>
            <p:nvPr/>
          </p:nvSpPr>
          <p:spPr>
            <a:xfrm>
              <a:off x="4992397" y="4104213"/>
              <a:ext cx="266533" cy="154079"/>
            </a:xfrm>
            <a:custGeom>
              <a:avLst/>
              <a:gdLst/>
              <a:ahLst/>
              <a:cxnLst/>
              <a:rect l="l" t="t" r="r" b="b"/>
              <a:pathLst>
                <a:path w="266533" h="154079" extrusionOk="0">
                  <a:moveTo>
                    <a:pt x="116733" y="150502"/>
                  </a:moveTo>
                  <a:lnTo>
                    <a:pt x="6098" y="86399"/>
                  </a:lnTo>
                  <a:cubicBezTo>
                    <a:pt x="-2931" y="81255"/>
                    <a:pt x="-1790" y="72111"/>
                    <a:pt x="8570" y="66015"/>
                  </a:cubicBezTo>
                  <a:lnTo>
                    <a:pt x="114262" y="4960"/>
                  </a:lnTo>
                  <a:cubicBezTo>
                    <a:pt x="125088" y="-1069"/>
                    <a:pt x="138119" y="-1631"/>
                    <a:pt x="149429" y="3436"/>
                  </a:cubicBezTo>
                  <a:lnTo>
                    <a:pt x="260444" y="67539"/>
                  </a:lnTo>
                  <a:cubicBezTo>
                    <a:pt x="269474" y="72778"/>
                    <a:pt x="268333" y="81922"/>
                    <a:pt x="257878" y="87923"/>
                  </a:cubicBezTo>
                  <a:lnTo>
                    <a:pt x="152281" y="148978"/>
                  </a:lnTo>
                  <a:cubicBezTo>
                    <a:pt x="141369" y="155198"/>
                    <a:pt x="128139" y="155760"/>
                    <a:pt x="116733" y="1505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2663;p47">
              <a:extLst>
                <a:ext uri="{FF2B5EF4-FFF2-40B4-BE49-F238E27FC236}">
                  <a16:creationId xmlns:a16="http://schemas.microsoft.com/office/drawing/2014/main" id="{B26F6340-C3E2-44BC-9523-7E2EA1ADF025}"/>
                </a:ext>
              </a:extLst>
            </p:cNvPr>
            <p:cNvSpPr/>
            <p:nvPr/>
          </p:nvSpPr>
          <p:spPr>
            <a:xfrm>
              <a:off x="5149329" y="4195292"/>
              <a:ext cx="266248" cy="153993"/>
            </a:xfrm>
            <a:custGeom>
              <a:avLst/>
              <a:gdLst/>
              <a:ahLst/>
              <a:cxnLst/>
              <a:rect l="l" t="t" r="r" b="b"/>
              <a:pathLst>
                <a:path w="266248"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2664;p47">
              <a:extLst>
                <a:ext uri="{FF2B5EF4-FFF2-40B4-BE49-F238E27FC236}">
                  <a16:creationId xmlns:a16="http://schemas.microsoft.com/office/drawing/2014/main" id="{44E63F23-8E22-4DFC-A7A6-16DDD721C5A7}"/>
                </a:ext>
              </a:extLst>
            </p:cNvPr>
            <p:cNvSpPr/>
            <p:nvPr/>
          </p:nvSpPr>
          <p:spPr>
            <a:xfrm>
              <a:off x="5306305" y="4285820"/>
              <a:ext cx="266280" cy="154040"/>
            </a:xfrm>
            <a:custGeom>
              <a:avLst/>
              <a:gdLst/>
              <a:ahLst/>
              <a:cxnLst/>
              <a:rect l="l" t="t" r="r" b="b"/>
              <a:pathLst>
                <a:path w="266280" h="154040" extrusionOk="0">
                  <a:moveTo>
                    <a:pt x="116765" y="150537"/>
                  </a:moveTo>
                  <a:lnTo>
                    <a:pt x="6130" y="86434"/>
                  </a:lnTo>
                  <a:cubicBezTo>
                    <a:pt x="-2899" y="81195"/>
                    <a:pt x="-1853" y="72147"/>
                    <a:pt x="8602" y="66051"/>
                  </a:cubicBezTo>
                  <a:lnTo>
                    <a:pt x="114199" y="4995"/>
                  </a:lnTo>
                  <a:cubicBezTo>
                    <a:pt x="125053" y="-1081"/>
                    <a:pt x="138132" y="-1644"/>
                    <a:pt x="149461" y="3471"/>
                  </a:cubicBezTo>
                  <a:lnTo>
                    <a:pt x="260191" y="67575"/>
                  </a:lnTo>
                  <a:cubicBezTo>
                    <a:pt x="269221" y="72813"/>
                    <a:pt x="268080" y="81862"/>
                    <a:pt x="257625" y="87958"/>
                  </a:cubicBezTo>
                  <a:lnTo>
                    <a:pt x="152028" y="149013"/>
                  </a:lnTo>
                  <a:cubicBezTo>
                    <a:pt x="141192" y="155128"/>
                    <a:pt x="128085" y="155700"/>
                    <a:pt x="116765"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2665;p47">
              <a:extLst>
                <a:ext uri="{FF2B5EF4-FFF2-40B4-BE49-F238E27FC236}">
                  <a16:creationId xmlns:a16="http://schemas.microsoft.com/office/drawing/2014/main" id="{312AB127-CB9C-4DBA-90DE-F9D2481233D8}"/>
                </a:ext>
              </a:extLst>
            </p:cNvPr>
            <p:cNvSpPr/>
            <p:nvPr/>
          </p:nvSpPr>
          <p:spPr>
            <a:xfrm>
              <a:off x="3348561" y="3153075"/>
              <a:ext cx="342095" cy="197622"/>
            </a:xfrm>
            <a:custGeom>
              <a:avLst/>
              <a:gdLst/>
              <a:ahLst/>
              <a:cxnLst/>
              <a:rect l="l" t="t" r="r" b="b"/>
              <a:pathLst>
                <a:path w="342095" h="197622" extrusionOk="0">
                  <a:moveTo>
                    <a:pt x="192200" y="194194"/>
                  </a:moveTo>
                  <a:lnTo>
                    <a:pt x="6098" y="86466"/>
                  </a:lnTo>
                  <a:cubicBezTo>
                    <a:pt x="-2931" y="81228"/>
                    <a:pt x="-1790" y="72179"/>
                    <a:pt x="8570" y="66083"/>
                  </a:cubicBezTo>
                  <a:lnTo>
                    <a:pt x="114262" y="5028"/>
                  </a:lnTo>
                  <a:cubicBezTo>
                    <a:pt x="125069" y="-1087"/>
                    <a:pt x="138138" y="-1659"/>
                    <a:pt x="149429" y="3504"/>
                  </a:cubicBezTo>
                  <a:lnTo>
                    <a:pt x="336006" y="111231"/>
                  </a:lnTo>
                  <a:cubicBezTo>
                    <a:pt x="345036" y="116470"/>
                    <a:pt x="343895" y="125614"/>
                    <a:pt x="333440" y="131615"/>
                  </a:cubicBezTo>
                  <a:lnTo>
                    <a:pt x="227463" y="192575"/>
                  </a:lnTo>
                  <a:cubicBezTo>
                    <a:pt x="216627" y="198680"/>
                    <a:pt x="203549" y="199281"/>
                    <a:pt x="192200" y="19419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2666;p47">
              <a:extLst>
                <a:ext uri="{FF2B5EF4-FFF2-40B4-BE49-F238E27FC236}">
                  <a16:creationId xmlns:a16="http://schemas.microsoft.com/office/drawing/2014/main" id="{840F28D3-2690-48D5-AB00-E72094CF6659}"/>
                </a:ext>
              </a:extLst>
            </p:cNvPr>
            <p:cNvSpPr/>
            <p:nvPr/>
          </p:nvSpPr>
          <p:spPr>
            <a:xfrm>
              <a:off x="5350264" y="4375807"/>
              <a:ext cx="378572" cy="242223"/>
            </a:xfrm>
            <a:custGeom>
              <a:avLst/>
              <a:gdLst/>
              <a:ahLst/>
              <a:cxnLst/>
              <a:rect l="l" t="t" r="r" b="b"/>
              <a:pathLst>
                <a:path w="378572" h="242223" extrusionOk="0">
                  <a:moveTo>
                    <a:pt x="371823" y="67980"/>
                  </a:moveTo>
                  <a:lnTo>
                    <a:pt x="261189" y="3972"/>
                  </a:lnTo>
                  <a:cubicBezTo>
                    <a:pt x="250867" y="-1324"/>
                    <a:pt x="238625" y="-1324"/>
                    <a:pt x="228303" y="3972"/>
                  </a:cubicBezTo>
                  <a:lnTo>
                    <a:pt x="116718" y="68551"/>
                  </a:lnTo>
                  <a:cubicBezTo>
                    <a:pt x="107213" y="73790"/>
                    <a:pt x="107213" y="82267"/>
                    <a:pt x="116718" y="87601"/>
                  </a:cubicBezTo>
                  <a:lnTo>
                    <a:pt x="125557" y="92745"/>
                  </a:lnTo>
                  <a:cubicBezTo>
                    <a:pt x="133921" y="97507"/>
                    <a:pt x="133826" y="105413"/>
                    <a:pt x="125557" y="110271"/>
                  </a:cubicBezTo>
                  <a:lnTo>
                    <a:pt x="7129" y="178470"/>
                  </a:lnTo>
                  <a:cubicBezTo>
                    <a:pt x="-2376" y="183804"/>
                    <a:pt x="-2376" y="192281"/>
                    <a:pt x="7129" y="197520"/>
                  </a:cubicBezTo>
                  <a:lnTo>
                    <a:pt x="77558" y="238287"/>
                  </a:lnTo>
                  <a:cubicBezTo>
                    <a:pt x="87861" y="243535"/>
                    <a:pt x="100046" y="243535"/>
                    <a:pt x="110349" y="238287"/>
                  </a:cubicBezTo>
                  <a:lnTo>
                    <a:pt x="220794" y="174469"/>
                  </a:lnTo>
                  <a:lnTo>
                    <a:pt x="243605" y="161229"/>
                  </a:lnTo>
                  <a:lnTo>
                    <a:pt x="260048" y="151704"/>
                  </a:lnTo>
                  <a:lnTo>
                    <a:pt x="276587" y="142179"/>
                  </a:lnTo>
                  <a:lnTo>
                    <a:pt x="371633" y="87220"/>
                  </a:lnTo>
                  <a:cubicBezTo>
                    <a:pt x="380853" y="81696"/>
                    <a:pt x="380853" y="73219"/>
                    <a:pt x="371823" y="6798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2667;p47">
              <a:extLst>
                <a:ext uri="{FF2B5EF4-FFF2-40B4-BE49-F238E27FC236}">
                  <a16:creationId xmlns:a16="http://schemas.microsoft.com/office/drawing/2014/main" id="{BE1EFC3E-0CF9-4C94-AD98-8714B083BB56}"/>
                </a:ext>
              </a:extLst>
            </p:cNvPr>
            <p:cNvSpPr/>
            <p:nvPr/>
          </p:nvSpPr>
          <p:spPr>
            <a:xfrm>
              <a:off x="2893378" y="3416909"/>
              <a:ext cx="266442" cy="154101"/>
            </a:xfrm>
            <a:custGeom>
              <a:avLst/>
              <a:gdLst/>
              <a:ahLst/>
              <a:cxnLst/>
              <a:rect l="l" t="t" r="r" b="b"/>
              <a:pathLst>
                <a:path w="266442" h="154101" extrusionOk="0">
                  <a:moveTo>
                    <a:pt x="116927" y="150672"/>
                  </a:moveTo>
                  <a:lnTo>
                    <a:pt x="6292" y="86664"/>
                  </a:lnTo>
                  <a:cubicBezTo>
                    <a:pt x="-3212" y="81426"/>
                    <a:pt x="-1597" y="72282"/>
                    <a:pt x="8763" y="66281"/>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54" y="155159"/>
                    <a:pt x="128275" y="155759"/>
                    <a:pt x="116927" y="15067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2668;p47">
              <a:extLst>
                <a:ext uri="{FF2B5EF4-FFF2-40B4-BE49-F238E27FC236}">
                  <a16:creationId xmlns:a16="http://schemas.microsoft.com/office/drawing/2014/main" id="{7DB7C818-40C2-4061-94E1-86F99749821F}"/>
                </a:ext>
              </a:extLst>
            </p:cNvPr>
            <p:cNvSpPr/>
            <p:nvPr/>
          </p:nvSpPr>
          <p:spPr>
            <a:xfrm>
              <a:off x="3049635" y="3507492"/>
              <a:ext cx="266442" cy="153993"/>
            </a:xfrm>
            <a:custGeom>
              <a:avLst/>
              <a:gdLst/>
              <a:ahLst/>
              <a:cxnLst/>
              <a:rect l="l" t="t" r="r" b="b"/>
              <a:pathLst>
                <a:path w="266442" h="153993" extrusionOk="0">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2669;p47">
              <a:extLst>
                <a:ext uri="{FF2B5EF4-FFF2-40B4-BE49-F238E27FC236}">
                  <a16:creationId xmlns:a16="http://schemas.microsoft.com/office/drawing/2014/main" id="{4F066357-F533-47F5-801A-399F4912B4DB}"/>
                </a:ext>
              </a:extLst>
            </p:cNvPr>
            <p:cNvSpPr/>
            <p:nvPr/>
          </p:nvSpPr>
          <p:spPr>
            <a:xfrm>
              <a:off x="3205860" y="3597884"/>
              <a:ext cx="266188" cy="153922"/>
            </a:xfrm>
            <a:custGeom>
              <a:avLst/>
              <a:gdLst/>
              <a:ahLst/>
              <a:cxnLst/>
              <a:rect l="l" t="t" r="r" b="b"/>
              <a:pathLst>
                <a:path w="266188" h="153922" extrusionOk="0">
                  <a:moveTo>
                    <a:pt x="116959" y="150482"/>
                  </a:moveTo>
                  <a:lnTo>
                    <a:pt x="6324" y="86474"/>
                  </a:lnTo>
                  <a:cubicBezTo>
                    <a:pt x="-3181" y="81235"/>
                    <a:pt x="-1660" y="72091"/>
                    <a:pt x="8795" y="66091"/>
                  </a:cubicBezTo>
                  <a:lnTo>
                    <a:pt x="114392" y="4940"/>
                  </a:lnTo>
                  <a:cubicBezTo>
                    <a:pt x="125256" y="-1099"/>
                    <a:pt x="138335" y="-1632"/>
                    <a:pt x="149655" y="3511"/>
                  </a:cubicBezTo>
                  <a:lnTo>
                    <a:pt x="260099" y="67519"/>
                  </a:lnTo>
                  <a:cubicBezTo>
                    <a:pt x="269129" y="72758"/>
                    <a:pt x="267988" y="81902"/>
                    <a:pt x="257533" y="87903"/>
                  </a:cubicBezTo>
                  <a:lnTo>
                    <a:pt x="151936" y="149053"/>
                  </a:lnTo>
                  <a:cubicBezTo>
                    <a:pt x="141148" y="154997"/>
                    <a:pt x="128193" y="155530"/>
                    <a:pt x="11695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2670;p47">
              <a:extLst>
                <a:ext uri="{FF2B5EF4-FFF2-40B4-BE49-F238E27FC236}">
                  <a16:creationId xmlns:a16="http://schemas.microsoft.com/office/drawing/2014/main" id="{04019922-2DB2-41B5-987A-517CCCE94110}"/>
                </a:ext>
              </a:extLst>
            </p:cNvPr>
            <p:cNvSpPr/>
            <p:nvPr/>
          </p:nvSpPr>
          <p:spPr>
            <a:xfrm>
              <a:off x="4536462" y="4367735"/>
              <a:ext cx="266437" cy="154256"/>
            </a:xfrm>
            <a:custGeom>
              <a:avLst/>
              <a:gdLst/>
              <a:ahLst/>
              <a:cxnLst/>
              <a:rect l="l" t="t" r="r" b="b"/>
              <a:pathLst>
                <a:path w="266437" h="154256" extrusionOk="0">
                  <a:moveTo>
                    <a:pt x="117013" y="150537"/>
                  </a:moveTo>
                  <a:lnTo>
                    <a:pt x="6284" y="86434"/>
                  </a:lnTo>
                  <a:cubicBezTo>
                    <a:pt x="-3221" y="81291"/>
                    <a:pt x="-1605" y="72147"/>
                    <a:pt x="8850" y="66051"/>
                  </a:cubicBezTo>
                  <a:lnTo>
                    <a:pt x="114447" y="4995"/>
                  </a:lnTo>
                  <a:cubicBezTo>
                    <a:pt x="125301" y="-1082"/>
                    <a:pt x="138380" y="-1644"/>
                    <a:pt x="149709" y="3472"/>
                  </a:cubicBezTo>
                  <a:lnTo>
                    <a:pt x="260154" y="67575"/>
                  </a:lnTo>
                  <a:cubicBezTo>
                    <a:pt x="269659" y="72814"/>
                    <a:pt x="268043" y="81862"/>
                    <a:pt x="257588" y="87958"/>
                  </a:cubicBezTo>
                  <a:lnTo>
                    <a:pt x="152181" y="149490"/>
                  </a:lnTo>
                  <a:cubicBezTo>
                    <a:pt x="141298" y="155452"/>
                    <a:pt x="128229" y="155843"/>
                    <a:pt x="117013"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2671;p47">
              <a:extLst>
                <a:ext uri="{FF2B5EF4-FFF2-40B4-BE49-F238E27FC236}">
                  <a16:creationId xmlns:a16="http://schemas.microsoft.com/office/drawing/2014/main" id="{6E59C891-7267-471A-A9FE-8FF278C2A176}"/>
                </a:ext>
              </a:extLst>
            </p:cNvPr>
            <p:cNvSpPr/>
            <p:nvPr/>
          </p:nvSpPr>
          <p:spPr>
            <a:xfrm>
              <a:off x="4692711" y="4458183"/>
              <a:ext cx="266636" cy="153993"/>
            </a:xfrm>
            <a:custGeom>
              <a:avLst/>
              <a:gdLst/>
              <a:ahLst/>
              <a:cxnLst/>
              <a:rect l="l" t="t" r="r" b="b"/>
              <a:pathLst>
                <a:path w="266636" h="153993" extrusionOk="0">
                  <a:moveTo>
                    <a:pt x="116927" y="150482"/>
                  </a:moveTo>
                  <a:lnTo>
                    <a:pt x="6292" y="86474"/>
                  </a:lnTo>
                  <a:cubicBezTo>
                    <a:pt x="-3212" y="81235"/>
                    <a:pt x="-1597" y="72091"/>
                    <a:pt x="8763" y="66090"/>
                  </a:cubicBezTo>
                  <a:lnTo>
                    <a:pt x="114455" y="4940"/>
                  </a:lnTo>
                  <a:cubicBezTo>
                    <a:pt x="125291" y="-1099"/>
                    <a:pt x="138341" y="-1632"/>
                    <a:pt x="149623" y="3511"/>
                  </a:cubicBezTo>
                  <a:lnTo>
                    <a:pt x="260352" y="67519"/>
                  </a:lnTo>
                  <a:cubicBezTo>
                    <a:pt x="269857" y="72758"/>
                    <a:pt x="268242" y="81902"/>
                    <a:pt x="257786" y="87903"/>
                  </a:cubicBezTo>
                  <a:lnTo>
                    <a:pt x="152189" y="149053"/>
                  </a:lnTo>
                  <a:cubicBezTo>
                    <a:pt x="141325" y="155092"/>
                    <a:pt x="128247" y="155626"/>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2672;p47">
              <a:extLst>
                <a:ext uri="{FF2B5EF4-FFF2-40B4-BE49-F238E27FC236}">
                  <a16:creationId xmlns:a16="http://schemas.microsoft.com/office/drawing/2014/main" id="{C15004CD-5093-49CD-BF05-1630FC567C95}"/>
                </a:ext>
              </a:extLst>
            </p:cNvPr>
            <p:cNvSpPr/>
            <p:nvPr/>
          </p:nvSpPr>
          <p:spPr>
            <a:xfrm>
              <a:off x="4849162" y="4548575"/>
              <a:ext cx="266442" cy="153993"/>
            </a:xfrm>
            <a:custGeom>
              <a:avLst/>
              <a:gdLst/>
              <a:ahLst/>
              <a:cxnLst/>
              <a:rect l="l" t="t" r="r" b="b"/>
              <a:pathLst>
                <a:path w="266442" h="153993" extrusionOk="0">
                  <a:moveTo>
                    <a:pt x="116733" y="150482"/>
                  </a:moveTo>
                  <a:lnTo>
                    <a:pt x="6099" y="86474"/>
                  </a:lnTo>
                  <a:cubicBezTo>
                    <a:pt x="-2931" y="81235"/>
                    <a:pt x="-1790" y="72091"/>
                    <a:pt x="8570" y="66091"/>
                  </a:cubicBezTo>
                  <a:lnTo>
                    <a:pt x="114262" y="4940"/>
                  </a:lnTo>
                  <a:cubicBezTo>
                    <a:pt x="125097" y="-1099"/>
                    <a:pt x="138147" y="-1632"/>
                    <a:pt x="149429" y="3511"/>
                  </a:cubicBezTo>
                  <a:lnTo>
                    <a:pt x="260159" y="67519"/>
                  </a:lnTo>
                  <a:cubicBezTo>
                    <a:pt x="269663" y="72758"/>
                    <a:pt x="268048" y="81902"/>
                    <a:pt x="257593" y="87903"/>
                  </a:cubicBezTo>
                  <a:lnTo>
                    <a:pt x="151995" y="149053"/>
                  </a:lnTo>
                  <a:cubicBezTo>
                    <a:pt x="141132" y="155092"/>
                    <a:pt x="128053" y="155626"/>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2673;p47">
              <a:extLst>
                <a:ext uri="{FF2B5EF4-FFF2-40B4-BE49-F238E27FC236}">
                  <a16:creationId xmlns:a16="http://schemas.microsoft.com/office/drawing/2014/main" id="{F41C7E0F-85D2-4BDE-907B-F4E04EA03507}"/>
                </a:ext>
              </a:extLst>
            </p:cNvPr>
            <p:cNvSpPr/>
            <p:nvPr/>
          </p:nvSpPr>
          <p:spPr>
            <a:xfrm>
              <a:off x="5005419" y="4638967"/>
              <a:ext cx="266537" cy="154092"/>
            </a:xfrm>
            <a:custGeom>
              <a:avLst/>
              <a:gdLst/>
              <a:ahLst/>
              <a:cxnLst/>
              <a:rect l="l" t="t" r="r" b="b"/>
              <a:pathLst>
                <a:path w="266537" h="154092" extrusionOk="0">
                  <a:moveTo>
                    <a:pt x="116733" y="150482"/>
                  </a:moveTo>
                  <a:lnTo>
                    <a:pt x="6098" y="86474"/>
                  </a:lnTo>
                  <a:cubicBezTo>
                    <a:pt x="-2931" y="81235"/>
                    <a:pt x="-1790" y="72091"/>
                    <a:pt x="8570" y="66091"/>
                  </a:cubicBezTo>
                  <a:lnTo>
                    <a:pt x="114357" y="4940"/>
                  </a:lnTo>
                  <a:cubicBezTo>
                    <a:pt x="125192" y="-1099"/>
                    <a:pt x="138242" y="-1632"/>
                    <a:pt x="149524" y="3511"/>
                  </a:cubicBezTo>
                  <a:lnTo>
                    <a:pt x="260254" y="67519"/>
                  </a:lnTo>
                  <a:cubicBezTo>
                    <a:pt x="269759" y="72758"/>
                    <a:pt x="268143" y="81902"/>
                    <a:pt x="257688" y="87903"/>
                  </a:cubicBezTo>
                  <a:lnTo>
                    <a:pt x="152376" y="149053"/>
                  </a:lnTo>
                  <a:cubicBezTo>
                    <a:pt x="141407" y="155226"/>
                    <a:pt x="128158" y="155759"/>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2674;p47">
              <a:extLst>
                <a:ext uri="{FF2B5EF4-FFF2-40B4-BE49-F238E27FC236}">
                  <a16:creationId xmlns:a16="http://schemas.microsoft.com/office/drawing/2014/main" id="{93777255-FF0B-4D57-91BC-14A412C7354D}"/>
                </a:ext>
              </a:extLst>
            </p:cNvPr>
            <p:cNvSpPr/>
            <p:nvPr/>
          </p:nvSpPr>
          <p:spPr>
            <a:xfrm>
              <a:off x="3362257" y="3688277"/>
              <a:ext cx="306733" cy="177321"/>
            </a:xfrm>
            <a:custGeom>
              <a:avLst/>
              <a:gdLst/>
              <a:ahLst/>
              <a:cxnLst/>
              <a:rect l="l" t="t" r="r" b="b"/>
              <a:pathLst>
                <a:path w="306733" h="177321" extrusionOk="0">
                  <a:moveTo>
                    <a:pt x="157024" y="173818"/>
                  </a:moveTo>
                  <a:lnTo>
                    <a:pt x="6090" y="86474"/>
                  </a:lnTo>
                  <a:cubicBezTo>
                    <a:pt x="-2940" y="81235"/>
                    <a:pt x="-1799" y="72091"/>
                    <a:pt x="8656" y="66091"/>
                  </a:cubicBezTo>
                  <a:lnTo>
                    <a:pt x="114253" y="4940"/>
                  </a:lnTo>
                  <a:cubicBezTo>
                    <a:pt x="125117" y="-1099"/>
                    <a:pt x="138195" y="-1632"/>
                    <a:pt x="149516" y="3511"/>
                  </a:cubicBezTo>
                  <a:lnTo>
                    <a:pt x="300450" y="90856"/>
                  </a:lnTo>
                  <a:cubicBezTo>
                    <a:pt x="309955" y="96094"/>
                    <a:pt x="308339" y="105143"/>
                    <a:pt x="297884" y="111239"/>
                  </a:cubicBezTo>
                  <a:lnTo>
                    <a:pt x="192287" y="172294"/>
                  </a:lnTo>
                  <a:cubicBezTo>
                    <a:pt x="181451" y="178409"/>
                    <a:pt x="168344" y="178981"/>
                    <a:pt x="157024" y="17381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2675;p47">
              <a:extLst>
                <a:ext uri="{FF2B5EF4-FFF2-40B4-BE49-F238E27FC236}">
                  <a16:creationId xmlns:a16="http://schemas.microsoft.com/office/drawing/2014/main" id="{750EFB61-5289-4424-B741-78C6500F22B2}"/>
                </a:ext>
              </a:extLst>
            </p:cNvPr>
            <p:cNvSpPr/>
            <p:nvPr/>
          </p:nvSpPr>
          <p:spPr>
            <a:xfrm>
              <a:off x="4339992" y="4254062"/>
              <a:ext cx="306655" cy="177321"/>
            </a:xfrm>
            <a:custGeom>
              <a:avLst/>
              <a:gdLst/>
              <a:ahLst/>
              <a:cxnLst/>
              <a:rect l="l" t="t" r="r" b="b"/>
              <a:pathLst>
                <a:path w="306655" h="177321" extrusionOk="0">
                  <a:moveTo>
                    <a:pt x="157227" y="173818"/>
                  </a:moveTo>
                  <a:lnTo>
                    <a:pt x="6292" y="86474"/>
                  </a:lnTo>
                  <a:cubicBezTo>
                    <a:pt x="-3212" y="81235"/>
                    <a:pt x="-1597" y="72091"/>
                    <a:pt x="8764" y="66090"/>
                  </a:cubicBezTo>
                  <a:lnTo>
                    <a:pt x="114456" y="4940"/>
                  </a:lnTo>
                  <a:cubicBezTo>
                    <a:pt x="125291" y="-1099"/>
                    <a:pt x="138341" y="-1632"/>
                    <a:pt x="149623" y="3511"/>
                  </a:cubicBezTo>
                  <a:lnTo>
                    <a:pt x="300557" y="90855"/>
                  </a:lnTo>
                  <a:cubicBezTo>
                    <a:pt x="309587" y="96094"/>
                    <a:pt x="308446" y="105143"/>
                    <a:pt x="298086" y="111239"/>
                  </a:cubicBezTo>
                  <a:lnTo>
                    <a:pt x="192394" y="172294"/>
                  </a:lnTo>
                  <a:cubicBezTo>
                    <a:pt x="181587" y="178409"/>
                    <a:pt x="168518" y="178981"/>
                    <a:pt x="157227" y="17381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2676;p47">
              <a:extLst>
                <a:ext uri="{FF2B5EF4-FFF2-40B4-BE49-F238E27FC236}">
                  <a16:creationId xmlns:a16="http://schemas.microsoft.com/office/drawing/2014/main" id="{A4566794-F24B-4C81-B69F-0527BE89B03A}"/>
                </a:ext>
              </a:extLst>
            </p:cNvPr>
            <p:cNvSpPr/>
            <p:nvPr/>
          </p:nvSpPr>
          <p:spPr>
            <a:xfrm>
              <a:off x="3558805" y="3802100"/>
              <a:ext cx="891371" cy="515693"/>
            </a:xfrm>
            <a:custGeom>
              <a:avLst/>
              <a:gdLst/>
              <a:ahLst/>
              <a:cxnLst/>
              <a:rect l="l" t="t" r="r" b="b"/>
              <a:pathLst>
                <a:path w="891371" h="515693" extrusionOk="0">
                  <a:moveTo>
                    <a:pt x="741857" y="512051"/>
                  </a:moveTo>
                  <a:lnTo>
                    <a:pt x="6098" y="86474"/>
                  </a:lnTo>
                  <a:cubicBezTo>
                    <a:pt x="-2931" y="81235"/>
                    <a:pt x="-1790" y="72091"/>
                    <a:pt x="8570" y="66090"/>
                  </a:cubicBezTo>
                  <a:lnTo>
                    <a:pt x="114262" y="4940"/>
                  </a:lnTo>
                  <a:cubicBezTo>
                    <a:pt x="125097" y="-1099"/>
                    <a:pt x="138147" y="-1632"/>
                    <a:pt x="149429" y="3511"/>
                  </a:cubicBezTo>
                  <a:lnTo>
                    <a:pt x="885282" y="429374"/>
                  </a:lnTo>
                  <a:cubicBezTo>
                    <a:pt x="894312" y="434613"/>
                    <a:pt x="893171" y="443757"/>
                    <a:pt x="882716" y="449758"/>
                  </a:cubicBezTo>
                  <a:lnTo>
                    <a:pt x="777119" y="510908"/>
                  </a:lnTo>
                  <a:cubicBezTo>
                    <a:pt x="766208" y="516861"/>
                    <a:pt x="753129" y="517280"/>
                    <a:pt x="741857" y="51205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2677;p47">
              <a:extLst>
                <a:ext uri="{FF2B5EF4-FFF2-40B4-BE49-F238E27FC236}">
                  <a16:creationId xmlns:a16="http://schemas.microsoft.com/office/drawing/2014/main" id="{5EF8D09F-1017-4971-B882-61FB46D3899D}"/>
                </a:ext>
              </a:extLst>
            </p:cNvPr>
            <p:cNvSpPr/>
            <p:nvPr/>
          </p:nvSpPr>
          <p:spPr>
            <a:xfrm>
              <a:off x="3471751" y="3400145"/>
              <a:ext cx="266623" cy="154042"/>
            </a:xfrm>
            <a:custGeom>
              <a:avLst/>
              <a:gdLst/>
              <a:ahLst/>
              <a:cxnLst/>
              <a:rect l="l" t="t" r="r" b="b"/>
              <a:pathLst>
                <a:path w="266623" h="154042" extrusionOk="0">
                  <a:moveTo>
                    <a:pt x="116724" y="150482"/>
                  </a:moveTo>
                  <a:lnTo>
                    <a:pt x="6090" y="86474"/>
                  </a:lnTo>
                  <a:cubicBezTo>
                    <a:pt x="-2940" y="81235"/>
                    <a:pt x="-1799" y="72091"/>
                    <a:pt x="8656" y="66091"/>
                  </a:cubicBezTo>
                  <a:lnTo>
                    <a:pt x="114253" y="4940"/>
                  </a:lnTo>
                  <a:cubicBezTo>
                    <a:pt x="125088" y="-1099"/>
                    <a:pt x="138138" y="-1632"/>
                    <a:pt x="149420" y="3511"/>
                  </a:cubicBezTo>
                  <a:lnTo>
                    <a:pt x="260340" y="67519"/>
                  </a:lnTo>
                  <a:cubicBezTo>
                    <a:pt x="269845" y="72758"/>
                    <a:pt x="268229" y="81902"/>
                    <a:pt x="257774" y="87903"/>
                  </a:cubicBezTo>
                  <a:lnTo>
                    <a:pt x="152177" y="149053"/>
                  </a:lnTo>
                  <a:cubicBezTo>
                    <a:pt x="141256" y="155159"/>
                    <a:pt x="128092" y="155692"/>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2678;p47">
              <a:extLst>
                <a:ext uri="{FF2B5EF4-FFF2-40B4-BE49-F238E27FC236}">
                  <a16:creationId xmlns:a16="http://schemas.microsoft.com/office/drawing/2014/main" id="{0C96CC09-516B-4D2B-904B-C062002D15C4}"/>
                </a:ext>
              </a:extLst>
            </p:cNvPr>
            <p:cNvSpPr/>
            <p:nvPr/>
          </p:nvSpPr>
          <p:spPr>
            <a:xfrm>
              <a:off x="3628284" y="3490390"/>
              <a:ext cx="266442" cy="154037"/>
            </a:xfrm>
            <a:custGeom>
              <a:avLst/>
              <a:gdLst/>
              <a:ahLst/>
              <a:cxnLst/>
              <a:rect l="l" t="t" r="r" b="b"/>
              <a:pathLst>
                <a:path w="266442" h="154037" extrusionOk="0">
                  <a:moveTo>
                    <a:pt x="116733" y="150534"/>
                  </a:moveTo>
                  <a:lnTo>
                    <a:pt x="6098" y="86431"/>
                  </a:lnTo>
                  <a:cubicBezTo>
                    <a:pt x="-2931" y="81192"/>
                    <a:pt x="-1790" y="72143"/>
                    <a:pt x="8570" y="66047"/>
                  </a:cubicBezTo>
                  <a:lnTo>
                    <a:pt x="114262" y="4992"/>
                  </a:lnTo>
                  <a:cubicBezTo>
                    <a:pt x="125078" y="-1075"/>
                    <a:pt x="138128" y="-1647"/>
                    <a:pt x="149429" y="3468"/>
                  </a:cubicBezTo>
                  <a:lnTo>
                    <a:pt x="260159" y="67571"/>
                  </a:lnTo>
                  <a:cubicBezTo>
                    <a:pt x="269664" y="72810"/>
                    <a:pt x="268048" y="81859"/>
                    <a:pt x="257593" y="87955"/>
                  </a:cubicBezTo>
                  <a:lnTo>
                    <a:pt x="151996" y="149010"/>
                  </a:lnTo>
                  <a:cubicBezTo>
                    <a:pt x="141160" y="155125"/>
                    <a:pt x="128053" y="155697"/>
                    <a:pt x="116733" y="15053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2679;p47">
              <a:extLst>
                <a:ext uri="{FF2B5EF4-FFF2-40B4-BE49-F238E27FC236}">
                  <a16:creationId xmlns:a16="http://schemas.microsoft.com/office/drawing/2014/main" id="{2CAC2769-7E6F-48F4-8416-D45E64FF8D22}"/>
                </a:ext>
              </a:extLst>
            </p:cNvPr>
            <p:cNvSpPr/>
            <p:nvPr/>
          </p:nvSpPr>
          <p:spPr>
            <a:xfrm>
              <a:off x="3784546" y="3581216"/>
              <a:ext cx="266667" cy="153993"/>
            </a:xfrm>
            <a:custGeom>
              <a:avLst/>
              <a:gdLst/>
              <a:ahLst/>
              <a:cxnLst/>
              <a:rect l="l" t="t" r="r" b="b"/>
              <a:pathLst>
                <a:path w="266667"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849"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2680;p47">
              <a:extLst>
                <a:ext uri="{FF2B5EF4-FFF2-40B4-BE49-F238E27FC236}">
                  <a16:creationId xmlns:a16="http://schemas.microsoft.com/office/drawing/2014/main" id="{99F3ECEA-F6BB-4B92-B555-EA23B75D8E51}"/>
                </a:ext>
              </a:extLst>
            </p:cNvPr>
            <p:cNvSpPr/>
            <p:nvPr/>
          </p:nvSpPr>
          <p:spPr>
            <a:xfrm>
              <a:off x="3941088" y="3671799"/>
              <a:ext cx="266351" cy="153784"/>
            </a:xfrm>
            <a:custGeom>
              <a:avLst/>
              <a:gdLst/>
              <a:ahLst/>
              <a:cxnLst/>
              <a:rect l="l" t="t" r="r" b="b"/>
              <a:pathLst>
                <a:path w="266351" h="153784" extrusionOk="0">
                  <a:moveTo>
                    <a:pt x="117013" y="150101"/>
                  </a:moveTo>
                  <a:lnTo>
                    <a:pt x="6284" y="86093"/>
                  </a:lnTo>
                  <a:cubicBezTo>
                    <a:pt x="-3221" y="80854"/>
                    <a:pt x="-1605" y="71710"/>
                    <a:pt x="8850" y="65710"/>
                  </a:cubicBezTo>
                  <a:lnTo>
                    <a:pt x="114162" y="4940"/>
                  </a:lnTo>
                  <a:cubicBezTo>
                    <a:pt x="125026" y="-1099"/>
                    <a:pt x="138104" y="-1632"/>
                    <a:pt x="149424" y="3511"/>
                  </a:cubicBezTo>
                  <a:lnTo>
                    <a:pt x="260059" y="67519"/>
                  </a:lnTo>
                  <a:cubicBezTo>
                    <a:pt x="269564" y="72758"/>
                    <a:pt x="267948" y="81902"/>
                    <a:pt x="257588" y="87903"/>
                  </a:cubicBezTo>
                  <a:lnTo>
                    <a:pt x="152181" y="149053"/>
                  </a:lnTo>
                  <a:cubicBezTo>
                    <a:pt x="141288" y="154968"/>
                    <a:pt x="128238" y="155359"/>
                    <a:pt x="117013" y="15010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2681;p47">
              <a:extLst>
                <a:ext uri="{FF2B5EF4-FFF2-40B4-BE49-F238E27FC236}">
                  <a16:creationId xmlns:a16="http://schemas.microsoft.com/office/drawing/2014/main" id="{97A3E7F9-1785-48A7-BCA0-B4088092E89E}"/>
                </a:ext>
              </a:extLst>
            </p:cNvPr>
            <p:cNvSpPr/>
            <p:nvPr/>
          </p:nvSpPr>
          <p:spPr>
            <a:xfrm>
              <a:off x="4097622" y="3762381"/>
              <a:ext cx="266636" cy="153993"/>
            </a:xfrm>
            <a:custGeom>
              <a:avLst/>
              <a:gdLst/>
              <a:ahLst/>
              <a:cxnLst/>
              <a:rect l="l" t="t" r="r" b="b"/>
              <a:pathLst>
                <a:path w="266636" h="153993" extrusionOk="0">
                  <a:moveTo>
                    <a:pt x="116927" y="150482"/>
                  </a:moveTo>
                  <a:lnTo>
                    <a:pt x="6292" y="86474"/>
                  </a:lnTo>
                  <a:cubicBezTo>
                    <a:pt x="-3212" y="81235"/>
                    <a:pt x="-1597" y="72091"/>
                    <a:pt x="8764" y="66091"/>
                  </a:cubicBezTo>
                  <a:lnTo>
                    <a:pt x="114456" y="4940"/>
                  </a:lnTo>
                  <a:cubicBezTo>
                    <a:pt x="125291" y="-1099"/>
                    <a:pt x="138341" y="-1632"/>
                    <a:pt x="149623" y="3511"/>
                  </a:cubicBezTo>
                  <a:lnTo>
                    <a:pt x="260353" y="67519"/>
                  </a:lnTo>
                  <a:cubicBezTo>
                    <a:pt x="269857" y="72758"/>
                    <a:pt x="268241" y="81902"/>
                    <a:pt x="257786" y="87903"/>
                  </a:cubicBezTo>
                  <a:lnTo>
                    <a:pt x="152189" y="149053"/>
                  </a:lnTo>
                  <a:cubicBezTo>
                    <a:pt x="141325" y="155092"/>
                    <a:pt x="128247" y="155626"/>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2682;p47">
              <a:extLst>
                <a:ext uri="{FF2B5EF4-FFF2-40B4-BE49-F238E27FC236}">
                  <a16:creationId xmlns:a16="http://schemas.microsoft.com/office/drawing/2014/main" id="{7E71B37F-1D8E-42A3-A3B6-677B6EB2AF21}"/>
                </a:ext>
              </a:extLst>
            </p:cNvPr>
            <p:cNvSpPr/>
            <p:nvPr/>
          </p:nvSpPr>
          <p:spPr>
            <a:xfrm>
              <a:off x="4254133" y="3852876"/>
              <a:ext cx="266854" cy="154172"/>
            </a:xfrm>
            <a:custGeom>
              <a:avLst/>
              <a:gdLst/>
              <a:ahLst/>
              <a:cxnLst/>
              <a:rect l="l" t="t" r="r" b="b"/>
              <a:pathLst>
                <a:path w="266854" h="154172" extrusionOk="0">
                  <a:moveTo>
                    <a:pt x="116959" y="150570"/>
                  </a:moveTo>
                  <a:lnTo>
                    <a:pt x="6324" y="86466"/>
                  </a:lnTo>
                  <a:cubicBezTo>
                    <a:pt x="-3181" y="81228"/>
                    <a:pt x="-1660" y="72179"/>
                    <a:pt x="8795" y="66083"/>
                  </a:cubicBezTo>
                  <a:lnTo>
                    <a:pt x="114772" y="5028"/>
                  </a:lnTo>
                  <a:cubicBezTo>
                    <a:pt x="125608" y="-1087"/>
                    <a:pt x="138715" y="-1659"/>
                    <a:pt x="150035" y="3504"/>
                  </a:cubicBezTo>
                  <a:lnTo>
                    <a:pt x="260764" y="67607"/>
                  </a:lnTo>
                  <a:cubicBezTo>
                    <a:pt x="269794" y="72846"/>
                    <a:pt x="268653" y="81894"/>
                    <a:pt x="258198" y="87990"/>
                  </a:cubicBezTo>
                  <a:lnTo>
                    <a:pt x="152601" y="149046"/>
                  </a:lnTo>
                  <a:cubicBezTo>
                    <a:pt x="141661" y="155294"/>
                    <a:pt x="128383" y="155865"/>
                    <a:pt x="116959"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2683;p47">
              <a:extLst>
                <a:ext uri="{FF2B5EF4-FFF2-40B4-BE49-F238E27FC236}">
                  <a16:creationId xmlns:a16="http://schemas.microsoft.com/office/drawing/2014/main" id="{0156AA3E-742F-4091-BA26-5C3E8F062967}"/>
                </a:ext>
              </a:extLst>
            </p:cNvPr>
            <p:cNvSpPr/>
            <p:nvPr/>
          </p:nvSpPr>
          <p:spPr>
            <a:xfrm>
              <a:off x="4410814" y="3943451"/>
              <a:ext cx="266442" cy="153993"/>
            </a:xfrm>
            <a:custGeom>
              <a:avLst/>
              <a:gdLst/>
              <a:ahLst/>
              <a:cxnLst/>
              <a:rect l="l" t="t" r="r" b="b"/>
              <a:pathLst>
                <a:path w="266442" h="153993" extrusionOk="0">
                  <a:moveTo>
                    <a:pt x="116819" y="150482"/>
                  </a:moveTo>
                  <a:lnTo>
                    <a:pt x="6089" y="86474"/>
                  </a:lnTo>
                  <a:cubicBezTo>
                    <a:pt x="-2940" y="81235"/>
                    <a:pt x="-1799" y="72091"/>
                    <a:pt x="8656" y="66091"/>
                  </a:cubicBezTo>
                  <a:lnTo>
                    <a:pt x="114253" y="4940"/>
                  </a:lnTo>
                  <a:cubicBezTo>
                    <a:pt x="125117" y="-1099"/>
                    <a:pt x="138195" y="-1632"/>
                    <a:pt x="149516"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2684;p47">
              <a:extLst>
                <a:ext uri="{FF2B5EF4-FFF2-40B4-BE49-F238E27FC236}">
                  <a16:creationId xmlns:a16="http://schemas.microsoft.com/office/drawing/2014/main" id="{681F658D-59D2-4EC4-B84B-8133EB54F70B}"/>
                </a:ext>
              </a:extLst>
            </p:cNvPr>
            <p:cNvSpPr/>
            <p:nvPr/>
          </p:nvSpPr>
          <p:spPr>
            <a:xfrm>
              <a:off x="4567356" y="4034034"/>
              <a:ext cx="266239" cy="153993"/>
            </a:xfrm>
            <a:custGeom>
              <a:avLst/>
              <a:gdLst/>
              <a:ahLst/>
              <a:cxnLst/>
              <a:rect l="l" t="t" r="r" b="b"/>
              <a:pathLst>
                <a:path w="266239" h="153993" extrusionOk="0">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80" y="72758"/>
                    <a:pt x="268039" y="81902"/>
                    <a:pt x="257584" y="87903"/>
                  </a:cubicBezTo>
                  <a:lnTo>
                    <a:pt x="151987" y="149053"/>
                  </a:lnTo>
                  <a:cubicBezTo>
                    <a:pt x="141151" y="155092"/>
                    <a:pt x="128101"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2685;p47">
              <a:extLst>
                <a:ext uri="{FF2B5EF4-FFF2-40B4-BE49-F238E27FC236}">
                  <a16:creationId xmlns:a16="http://schemas.microsoft.com/office/drawing/2014/main" id="{BA43D934-8F1F-4E61-B970-8758F2378B4E}"/>
                </a:ext>
              </a:extLst>
            </p:cNvPr>
            <p:cNvSpPr/>
            <p:nvPr/>
          </p:nvSpPr>
          <p:spPr>
            <a:xfrm>
              <a:off x="4723985" y="4124617"/>
              <a:ext cx="266248" cy="154017"/>
            </a:xfrm>
            <a:custGeom>
              <a:avLst/>
              <a:gdLst/>
              <a:ahLst/>
              <a:cxnLst/>
              <a:rect l="l" t="t" r="r" b="b"/>
              <a:pathLst>
                <a:path w="266248" h="154017" extrusionOk="0">
                  <a:moveTo>
                    <a:pt x="116638"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2" y="87903"/>
                  </a:cubicBezTo>
                  <a:lnTo>
                    <a:pt x="151996" y="149053"/>
                  </a:lnTo>
                  <a:cubicBezTo>
                    <a:pt x="141103" y="155130"/>
                    <a:pt x="127977" y="155654"/>
                    <a:pt x="116638"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2686;p47">
              <a:extLst>
                <a:ext uri="{FF2B5EF4-FFF2-40B4-BE49-F238E27FC236}">
                  <a16:creationId xmlns:a16="http://schemas.microsoft.com/office/drawing/2014/main" id="{B984A711-BADA-4A6D-89E3-C65FEBBF6542}"/>
                </a:ext>
              </a:extLst>
            </p:cNvPr>
            <p:cNvSpPr/>
            <p:nvPr/>
          </p:nvSpPr>
          <p:spPr>
            <a:xfrm>
              <a:off x="4880346" y="4215112"/>
              <a:ext cx="266334" cy="154040"/>
            </a:xfrm>
            <a:custGeom>
              <a:avLst/>
              <a:gdLst/>
              <a:ahLst/>
              <a:cxnLst/>
              <a:rect l="l" t="t" r="r" b="b"/>
              <a:pathLst>
                <a:path w="266334" h="154040" extrusionOk="0">
                  <a:moveTo>
                    <a:pt x="116819" y="150570"/>
                  </a:moveTo>
                  <a:lnTo>
                    <a:pt x="6090" y="86466"/>
                  </a:lnTo>
                  <a:cubicBezTo>
                    <a:pt x="-2940" y="81228"/>
                    <a:pt x="-1799" y="72179"/>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27" y="155122"/>
                    <a:pt x="128149" y="155685"/>
                    <a:pt x="116819"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2687;p47">
              <a:extLst>
                <a:ext uri="{FF2B5EF4-FFF2-40B4-BE49-F238E27FC236}">
                  <a16:creationId xmlns:a16="http://schemas.microsoft.com/office/drawing/2014/main" id="{7C77D10A-303E-4B3F-86A7-E644DDED6DFB}"/>
                </a:ext>
              </a:extLst>
            </p:cNvPr>
            <p:cNvSpPr/>
            <p:nvPr/>
          </p:nvSpPr>
          <p:spPr>
            <a:xfrm>
              <a:off x="5036888" y="4305687"/>
              <a:ext cx="266442" cy="153993"/>
            </a:xfrm>
            <a:custGeom>
              <a:avLst/>
              <a:gdLst/>
              <a:ahLst/>
              <a:cxnLst/>
              <a:rect l="l" t="t" r="r" b="b"/>
              <a:pathLst>
                <a:path w="266442"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2688;p47">
              <a:extLst>
                <a:ext uri="{FF2B5EF4-FFF2-40B4-BE49-F238E27FC236}">
                  <a16:creationId xmlns:a16="http://schemas.microsoft.com/office/drawing/2014/main" id="{856D2D5C-639B-4A33-B372-B4FB0963CC50}"/>
                </a:ext>
              </a:extLst>
            </p:cNvPr>
            <p:cNvSpPr/>
            <p:nvPr/>
          </p:nvSpPr>
          <p:spPr>
            <a:xfrm>
              <a:off x="5193145" y="4396270"/>
              <a:ext cx="266239" cy="154284"/>
            </a:xfrm>
            <a:custGeom>
              <a:avLst/>
              <a:gdLst/>
              <a:ahLst/>
              <a:cxnLst/>
              <a:rect l="l" t="t" r="r" b="b"/>
              <a:pathLst>
                <a:path w="266239" h="154284" extrusionOk="0">
                  <a:moveTo>
                    <a:pt x="116724" y="150482"/>
                  </a:moveTo>
                  <a:lnTo>
                    <a:pt x="6089" y="86474"/>
                  </a:lnTo>
                  <a:cubicBezTo>
                    <a:pt x="-2940" y="81235"/>
                    <a:pt x="-1799" y="72091"/>
                    <a:pt x="8656" y="66090"/>
                  </a:cubicBezTo>
                  <a:lnTo>
                    <a:pt x="114253" y="4940"/>
                  </a:lnTo>
                  <a:cubicBezTo>
                    <a:pt x="125088" y="-1099"/>
                    <a:pt x="138138" y="-1632"/>
                    <a:pt x="149420" y="3511"/>
                  </a:cubicBezTo>
                  <a:lnTo>
                    <a:pt x="260150" y="67519"/>
                  </a:lnTo>
                  <a:cubicBezTo>
                    <a:pt x="269180" y="72758"/>
                    <a:pt x="268039" y="81902"/>
                    <a:pt x="257584" y="87903"/>
                  </a:cubicBezTo>
                  <a:lnTo>
                    <a:pt x="152272" y="149529"/>
                  </a:lnTo>
                  <a:cubicBezTo>
                    <a:pt x="141256" y="155511"/>
                    <a:pt x="128044" y="155873"/>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2689;p47">
              <a:extLst>
                <a:ext uri="{FF2B5EF4-FFF2-40B4-BE49-F238E27FC236}">
                  <a16:creationId xmlns:a16="http://schemas.microsoft.com/office/drawing/2014/main" id="{D8C6516F-994C-4362-8E7F-F3EB9EDF6FCA}"/>
                </a:ext>
              </a:extLst>
            </p:cNvPr>
            <p:cNvSpPr/>
            <p:nvPr/>
          </p:nvSpPr>
          <p:spPr>
            <a:xfrm>
              <a:off x="3196776" y="3241078"/>
              <a:ext cx="384874" cy="222382"/>
            </a:xfrm>
            <a:custGeom>
              <a:avLst/>
              <a:gdLst/>
              <a:ahLst/>
              <a:cxnLst/>
              <a:rect l="l" t="t" r="r" b="b"/>
              <a:pathLst>
                <a:path w="384874" h="222382" extrusionOk="0">
                  <a:moveTo>
                    <a:pt x="235252" y="218871"/>
                  </a:moveTo>
                  <a:lnTo>
                    <a:pt x="6284" y="86474"/>
                  </a:lnTo>
                  <a:cubicBezTo>
                    <a:pt x="-3221" y="81235"/>
                    <a:pt x="-1605" y="72091"/>
                    <a:pt x="8850" y="66090"/>
                  </a:cubicBezTo>
                  <a:lnTo>
                    <a:pt x="114447" y="4940"/>
                  </a:lnTo>
                  <a:cubicBezTo>
                    <a:pt x="125311" y="-1099"/>
                    <a:pt x="138389" y="-1632"/>
                    <a:pt x="149709" y="3511"/>
                  </a:cubicBezTo>
                  <a:lnTo>
                    <a:pt x="378582" y="135909"/>
                  </a:lnTo>
                  <a:cubicBezTo>
                    <a:pt x="388087" y="141147"/>
                    <a:pt x="386471" y="150291"/>
                    <a:pt x="376111" y="156292"/>
                  </a:cubicBezTo>
                  <a:lnTo>
                    <a:pt x="270419" y="217443"/>
                  </a:lnTo>
                  <a:cubicBezTo>
                    <a:pt x="259584" y="223482"/>
                    <a:pt x="246534" y="224015"/>
                    <a:pt x="235252" y="21887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2690;p47">
              <a:extLst>
                <a:ext uri="{FF2B5EF4-FFF2-40B4-BE49-F238E27FC236}">
                  <a16:creationId xmlns:a16="http://schemas.microsoft.com/office/drawing/2014/main" id="{77316F2A-EEA3-4DB2-9361-1BB31F2C45C2}"/>
                </a:ext>
              </a:extLst>
            </p:cNvPr>
            <p:cNvSpPr/>
            <p:nvPr/>
          </p:nvSpPr>
          <p:spPr>
            <a:xfrm>
              <a:off x="3242171" y="3443016"/>
              <a:ext cx="266280" cy="153882"/>
            </a:xfrm>
            <a:custGeom>
              <a:avLst/>
              <a:gdLst/>
              <a:ahLst/>
              <a:cxnLst/>
              <a:rect l="l" t="t" r="r" b="b"/>
              <a:pathLst>
                <a:path w="266280" h="153882" extrusionOk="0">
                  <a:moveTo>
                    <a:pt x="116765" y="150284"/>
                  </a:moveTo>
                  <a:lnTo>
                    <a:pt x="6131" y="86466"/>
                  </a:lnTo>
                  <a:cubicBezTo>
                    <a:pt x="-2899" y="81228"/>
                    <a:pt x="-1853" y="72179"/>
                    <a:pt x="8602" y="66083"/>
                  </a:cubicBezTo>
                  <a:lnTo>
                    <a:pt x="114199" y="5028"/>
                  </a:lnTo>
                  <a:cubicBezTo>
                    <a:pt x="125034" y="-1087"/>
                    <a:pt x="138141" y="-1659"/>
                    <a:pt x="149461" y="3504"/>
                  </a:cubicBezTo>
                  <a:lnTo>
                    <a:pt x="260191" y="67607"/>
                  </a:lnTo>
                  <a:cubicBezTo>
                    <a:pt x="269220" y="72750"/>
                    <a:pt x="268080" y="81894"/>
                    <a:pt x="257625" y="87990"/>
                  </a:cubicBezTo>
                  <a:lnTo>
                    <a:pt x="152028" y="149046"/>
                  </a:lnTo>
                  <a:cubicBezTo>
                    <a:pt x="141135" y="155027"/>
                    <a:pt x="128057" y="155484"/>
                    <a:pt x="116765" y="15028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2691;p47">
              <a:extLst>
                <a:ext uri="{FF2B5EF4-FFF2-40B4-BE49-F238E27FC236}">
                  <a16:creationId xmlns:a16="http://schemas.microsoft.com/office/drawing/2014/main" id="{156C36ED-00C7-41FF-B70A-90CE336070CB}"/>
                </a:ext>
              </a:extLst>
            </p:cNvPr>
            <p:cNvSpPr/>
            <p:nvPr/>
          </p:nvSpPr>
          <p:spPr>
            <a:xfrm>
              <a:off x="3398660" y="3533591"/>
              <a:ext cx="266442" cy="153993"/>
            </a:xfrm>
            <a:custGeom>
              <a:avLst/>
              <a:gdLst/>
              <a:ahLst/>
              <a:cxnLst/>
              <a:rect l="l" t="t" r="r" b="b"/>
              <a:pathLst>
                <a:path w="266442"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2692;p47">
              <a:extLst>
                <a:ext uri="{FF2B5EF4-FFF2-40B4-BE49-F238E27FC236}">
                  <a16:creationId xmlns:a16="http://schemas.microsoft.com/office/drawing/2014/main" id="{C46A144A-AC06-4677-9845-BA94D6085CD3}"/>
                </a:ext>
              </a:extLst>
            </p:cNvPr>
            <p:cNvSpPr/>
            <p:nvPr/>
          </p:nvSpPr>
          <p:spPr>
            <a:xfrm>
              <a:off x="3554723" y="3624118"/>
              <a:ext cx="266722" cy="153784"/>
            </a:xfrm>
            <a:custGeom>
              <a:avLst/>
              <a:gdLst/>
              <a:ahLst/>
              <a:cxnLst/>
              <a:rect l="l" t="t" r="r" b="b"/>
              <a:pathLst>
                <a:path w="266722" h="153784" extrusionOk="0">
                  <a:moveTo>
                    <a:pt x="117203" y="150156"/>
                  </a:moveTo>
                  <a:lnTo>
                    <a:pt x="6284" y="86434"/>
                  </a:lnTo>
                  <a:cubicBezTo>
                    <a:pt x="-3221" y="81195"/>
                    <a:pt x="-1605" y="72147"/>
                    <a:pt x="8850" y="66051"/>
                  </a:cubicBezTo>
                  <a:lnTo>
                    <a:pt x="114447" y="4995"/>
                  </a:lnTo>
                  <a:cubicBezTo>
                    <a:pt x="125301" y="-1081"/>
                    <a:pt x="138380" y="-1644"/>
                    <a:pt x="149709" y="3471"/>
                  </a:cubicBezTo>
                  <a:lnTo>
                    <a:pt x="260439" y="67575"/>
                  </a:lnTo>
                  <a:cubicBezTo>
                    <a:pt x="269944" y="72813"/>
                    <a:pt x="268328" y="81862"/>
                    <a:pt x="257873" y="87958"/>
                  </a:cubicBezTo>
                  <a:lnTo>
                    <a:pt x="152276" y="149013"/>
                  </a:lnTo>
                  <a:cubicBezTo>
                    <a:pt x="141431" y="154947"/>
                    <a:pt x="128409" y="155367"/>
                    <a:pt x="117203" y="15015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2693;p47">
              <a:extLst>
                <a:ext uri="{FF2B5EF4-FFF2-40B4-BE49-F238E27FC236}">
                  <a16:creationId xmlns:a16="http://schemas.microsoft.com/office/drawing/2014/main" id="{81760E47-B4BA-4B4E-B4D6-A4B9AE851F62}"/>
                </a:ext>
              </a:extLst>
            </p:cNvPr>
            <p:cNvSpPr/>
            <p:nvPr/>
          </p:nvSpPr>
          <p:spPr>
            <a:xfrm>
              <a:off x="3711455" y="3714661"/>
              <a:ext cx="266433" cy="153993"/>
            </a:xfrm>
            <a:custGeom>
              <a:avLst/>
              <a:gdLst/>
              <a:ahLst/>
              <a:cxnLst/>
              <a:rect l="l" t="t" r="r" b="b"/>
              <a:pathLst>
                <a:path w="266433" h="153993" extrusionOk="0">
                  <a:moveTo>
                    <a:pt x="116918" y="150482"/>
                  </a:moveTo>
                  <a:lnTo>
                    <a:pt x="6284" y="86474"/>
                  </a:lnTo>
                  <a:cubicBezTo>
                    <a:pt x="-3221" y="81235"/>
                    <a:pt x="-1605" y="72091"/>
                    <a:pt x="8850" y="66090"/>
                  </a:cubicBezTo>
                  <a:lnTo>
                    <a:pt x="114447" y="4940"/>
                  </a:lnTo>
                  <a:cubicBezTo>
                    <a:pt x="125282" y="-1099"/>
                    <a:pt x="138332" y="-1632"/>
                    <a:pt x="149614" y="3511"/>
                  </a:cubicBezTo>
                  <a:lnTo>
                    <a:pt x="260344" y="67519"/>
                  </a:lnTo>
                  <a:cubicBezTo>
                    <a:pt x="269373" y="72758"/>
                    <a:pt x="268233" y="81902"/>
                    <a:pt x="257778" y="87903"/>
                  </a:cubicBezTo>
                  <a:lnTo>
                    <a:pt x="152181" y="149053"/>
                  </a:lnTo>
                  <a:cubicBezTo>
                    <a:pt x="141317" y="155092"/>
                    <a:pt x="128238" y="155625"/>
                    <a:pt x="116918"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2694;p47">
              <a:extLst>
                <a:ext uri="{FF2B5EF4-FFF2-40B4-BE49-F238E27FC236}">
                  <a16:creationId xmlns:a16="http://schemas.microsoft.com/office/drawing/2014/main" id="{CF75C4AA-3DD7-45B8-B6E6-B3519407769B}"/>
                </a:ext>
              </a:extLst>
            </p:cNvPr>
            <p:cNvSpPr/>
            <p:nvPr/>
          </p:nvSpPr>
          <p:spPr>
            <a:xfrm>
              <a:off x="3868572" y="3805244"/>
              <a:ext cx="266280" cy="154106"/>
            </a:xfrm>
            <a:custGeom>
              <a:avLst/>
              <a:gdLst/>
              <a:ahLst/>
              <a:cxnLst/>
              <a:rect l="l" t="t" r="r" b="b"/>
              <a:pathLst>
                <a:path w="266280" h="154106" extrusionOk="0">
                  <a:moveTo>
                    <a:pt x="116344"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134" y="81902"/>
                    <a:pt x="257679" y="87903"/>
                  </a:cubicBezTo>
                  <a:lnTo>
                    <a:pt x="152082" y="148958"/>
                  </a:lnTo>
                  <a:cubicBezTo>
                    <a:pt x="141123" y="155235"/>
                    <a:pt x="127797" y="155807"/>
                    <a:pt x="11634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2695;p47">
              <a:extLst>
                <a:ext uri="{FF2B5EF4-FFF2-40B4-BE49-F238E27FC236}">
                  <a16:creationId xmlns:a16="http://schemas.microsoft.com/office/drawing/2014/main" id="{DE010A3E-0948-4DDC-85F7-155C76BB887C}"/>
                </a:ext>
              </a:extLst>
            </p:cNvPr>
            <p:cNvSpPr/>
            <p:nvPr/>
          </p:nvSpPr>
          <p:spPr>
            <a:xfrm>
              <a:off x="4024630" y="3895731"/>
              <a:ext cx="266248" cy="153993"/>
            </a:xfrm>
            <a:custGeom>
              <a:avLst/>
              <a:gdLst/>
              <a:ahLst/>
              <a:cxnLst/>
              <a:rect l="l" t="t" r="r" b="b"/>
              <a:pathLst>
                <a:path w="266248" h="153993" extrusionOk="0">
                  <a:moveTo>
                    <a:pt x="116733"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3" y="87903"/>
                  </a:cubicBezTo>
                  <a:lnTo>
                    <a:pt x="151996" y="149053"/>
                  </a:lnTo>
                  <a:cubicBezTo>
                    <a:pt x="141132" y="155092"/>
                    <a:pt x="128053" y="155626"/>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2696;p47">
              <a:extLst>
                <a:ext uri="{FF2B5EF4-FFF2-40B4-BE49-F238E27FC236}">
                  <a16:creationId xmlns:a16="http://schemas.microsoft.com/office/drawing/2014/main" id="{6110F4ED-32EC-4D16-93DA-591EFE4B755B}"/>
                </a:ext>
              </a:extLst>
            </p:cNvPr>
            <p:cNvSpPr/>
            <p:nvPr/>
          </p:nvSpPr>
          <p:spPr>
            <a:xfrm>
              <a:off x="4181086" y="3986314"/>
              <a:ext cx="266248" cy="153993"/>
            </a:xfrm>
            <a:custGeom>
              <a:avLst/>
              <a:gdLst/>
              <a:ahLst/>
              <a:cxnLst/>
              <a:rect l="l" t="t" r="r" b="b"/>
              <a:pathLst>
                <a:path w="266248"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2082" y="149053"/>
                  </a:lnTo>
                  <a:cubicBezTo>
                    <a:pt x="141218" y="155092"/>
                    <a:pt x="128139"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2697;p47">
              <a:extLst>
                <a:ext uri="{FF2B5EF4-FFF2-40B4-BE49-F238E27FC236}">
                  <a16:creationId xmlns:a16="http://schemas.microsoft.com/office/drawing/2014/main" id="{99369646-E9CB-4B31-A298-7961CF7E73B7}"/>
                </a:ext>
              </a:extLst>
            </p:cNvPr>
            <p:cNvSpPr/>
            <p:nvPr/>
          </p:nvSpPr>
          <p:spPr>
            <a:xfrm>
              <a:off x="4337714" y="4076809"/>
              <a:ext cx="266248" cy="154040"/>
            </a:xfrm>
            <a:custGeom>
              <a:avLst/>
              <a:gdLst/>
              <a:ahLst/>
              <a:cxnLst/>
              <a:rect l="l" t="t" r="r" b="b"/>
              <a:pathLst>
                <a:path w="266248" h="154040" extrusionOk="0">
                  <a:moveTo>
                    <a:pt x="116733" y="150570"/>
                  </a:moveTo>
                  <a:lnTo>
                    <a:pt x="6098" y="86466"/>
                  </a:lnTo>
                  <a:cubicBezTo>
                    <a:pt x="-2931" y="81228"/>
                    <a:pt x="-1790" y="72179"/>
                    <a:pt x="8570" y="66083"/>
                  </a:cubicBezTo>
                  <a:lnTo>
                    <a:pt x="114262" y="5028"/>
                  </a:lnTo>
                  <a:cubicBezTo>
                    <a:pt x="125069" y="-1087"/>
                    <a:pt x="138138" y="-1659"/>
                    <a:pt x="149429" y="3504"/>
                  </a:cubicBezTo>
                  <a:lnTo>
                    <a:pt x="260159" y="67607"/>
                  </a:lnTo>
                  <a:cubicBezTo>
                    <a:pt x="269188" y="72750"/>
                    <a:pt x="268048" y="81894"/>
                    <a:pt x="257593" y="87990"/>
                  </a:cubicBezTo>
                  <a:lnTo>
                    <a:pt x="151995" y="149046"/>
                  </a:lnTo>
                  <a:cubicBezTo>
                    <a:pt x="141141" y="155122"/>
                    <a:pt x="128063" y="155684"/>
                    <a:pt x="116733"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2698;p47">
              <a:extLst>
                <a:ext uri="{FF2B5EF4-FFF2-40B4-BE49-F238E27FC236}">
                  <a16:creationId xmlns:a16="http://schemas.microsoft.com/office/drawing/2014/main" id="{6EDA3FD1-7A69-4187-9D3B-AFCE9AFFDEE7}"/>
                </a:ext>
              </a:extLst>
            </p:cNvPr>
            <p:cNvSpPr/>
            <p:nvPr/>
          </p:nvSpPr>
          <p:spPr>
            <a:xfrm>
              <a:off x="4494075" y="4167384"/>
              <a:ext cx="266248" cy="153993"/>
            </a:xfrm>
            <a:custGeom>
              <a:avLst/>
              <a:gdLst/>
              <a:ahLst/>
              <a:cxnLst/>
              <a:rect l="l" t="t" r="r" b="b"/>
              <a:pathLst>
                <a:path w="266248" h="153993" extrusionOk="0">
                  <a:moveTo>
                    <a:pt x="116819" y="150482"/>
                  </a:moveTo>
                  <a:lnTo>
                    <a:pt x="6090" y="86474"/>
                  </a:lnTo>
                  <a:cubicBezTo>
                    <a:pt x="-2940" y="81235"/>
                    <a:pt x="-1799" y="72091"/>
                    <a:pt x="8656" y="66090"/>
                  </a:cubicBezTo>
                  <a:lnTo>
                    <a:pt x="114253" y="4940"/>
                  </a:lnTo>
                  <a:cubicBezTo>
                    <a:pt x="125117" y="-1099"/>
                    <a:pt x="138196" y="-1632"/>
                    <a:pt x="149515" y="3511"/>
                  </a:cubicBezTo>
                  <a:lnTo>
                    <a:pt x="260150" y="67519"/>
                  </a:lnTo>
                  <a:cubicBezTo>
                    <a:pt x="269179" y="72758"/>
                    <a:pt x="268039" y="81902"/>
                    <a:pt x="257679" y="87903"/>
                  </a:cubicBezTo>
                  <a:lnTo>
                    <a:pt x="151987" y="149053"/>
                  </a:lnTo>
                  <a:cubicBezTo>
                    <a:pt x="141151" y="155092"/>
                    <a:pt x="128101"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2699;p47">
              <a:extLst>
                <a:ext uri="{FF2B5EF4-FFF2-40B4-BE49-F238E27FC236}">
                  <a16:creationId xmlns:a16="http://schemas.microsoft.com/office/drawing/2014/main" id="{E28B9F17-BA30-49F4-85D6-2E6EA9FE6B5F}"/>
                </a:ext>
              </a:extLst>
            </p:cNvPr>
            <p:cNvSpPr/>
            <p:nvPr/>
          </p:nvSpPr>
          <p:spPr>
            <a:xfrm>
              <a:off x="4650609" y="4257915"/>
              <a:ext cx="266153" cy="154012"/>
            </a:xfrm>
            <a:custGeom>
              <a:avLst/>
              <a:gdLst/>
              <a:ahLst/>
              <a:cxnLst/>
              <a:rect l="l" t="t" r="r" b="b"/>
              <a:pathLst>
                <a:path w="266153" h="154012" extrusionOk="0">
                  <a:moveTo>
                    <a:pt x="116733" y="150534"/>
                  </a:moveTo>
                  <a:lnTo>
                    <a:pt x="6098" y="86431"/>
                  </a:lnTo>
                  <a:cubicBezTo>
                    <a:pt x="-2931" y="81287"/>
                    <a:pt x="-1790" y="72144"/>
                    <a:pt x="8570" y="66047"/>
                  </a:cubicBezTo>
                  <a:lnTo>
                    <a:pt x="114262" y="4992"/>
                  </a:lnTo>
                  <a:cubicBezTo>
                    <a:pt x="125078" y="-1075"/>
                    <a:pt x="138128" y="-1647"/>
                    <a:pt x="149429" y="3468"/>
                  </a:cubicBezTo>
                  <a:lnTo>
                    <a:pt x="260064" y="67571"/>
                  </a:lnTo>
                  <a:cubicBezTo>
                    <a:pt x="269093" y="72810"/>
                    <a:pt x="267953" y="81859"/>
                    <a:pt x="257498" y="87955"/>
                  </a:cubicBezTo>
                  <a:lnTo>
                    <a:pt x="151900" y="149010"/>
                  </a:lnTo>
                  <a:cubicBezTo>
                    <a:pt x="141084" y="155097"/>
                    <a:pt x="128034" y="155659"/>
                    <a:pt x="116733" y="15053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2700;p47">
              <a:extLst>
                <a:ext uri="{FF2B5EF4-FFF2-40B4-BE49-F238E27FC236}">
                  <a16:creationId xmlns:a16="http://schemas.microsoft.com/office/drawing/2014/main" id="{6718F572-AFA3-4DB2-B5DC-32403251FBF8}"/>
                </a:ext>
              </a:extLst>
            </p:cNvPr>
            <p:cNvSpPr/>
            <p:nvPr/>
          </p:nvSpPr>
          <p:spPr>
            <a:xfrm>
              <a:off x="4807065" y="4348454"/>
              <a:ext cx="266248" cy="153993"/>
            </a:xfrm>
            <a:custGeom>
              <a:avLst/>
              <a:gdLst/>
              <a:ahLst/>
              <a:cxnLst/>
              <a:rect l="l" t="t" r="r" b="b"/>
              <a:pathLst>
                <a:path w="266248" h="153993" extrusionOk="0">
                  <a:moveTo>
                    <a:pt x="116819" y="150482"/>
                  </a:moveTo>
                  <a:lnTo>
                    <a:pt x="6089" y="86474"/>
                  </a:lnTo>
                  <a:cubicBezTo>
                    <a:pt x="-2940" y="81235"/>
                    <a:pt x="-1799" y="72091"/>
                    <a:pt x="8656" y="66091"/>
                  </a:cubicBezTo>
                  <a:lnTo>
                    <a:pt x="114253" y="4940"/>
                  </a:lnTo>
                  <a:cubicBezTo>
                    <a:pt x="125117" y="-1099"/>
                    <a:pt x="138195" y="-1632"/>
                    <a:pt x="149515" y="3511"/>
                  </a:cubicBezTo>
                  <a:lnTo>
                    <a:pt x="260150" y="67519"/>
                  </a:lnTo>
                  <a:cubicBezTo>
                    <a:pt x="269180"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2701;p47">
              <a:extLst>
                <a:ext uri="{FF2B5EF4-FFF2-40B4-BE49-F238E27FC236}">
                  <a16:creationId xmlns:a16="http://schemas.microsoft.com/office/drawing/2014/main" id="{DE0FFF78-FC9E-49F2-BA11-23BDD090047D}"/>
                </a:ext>
              </a:extLst>
            </p:cNvPr>
            <p:cNvSpPr/>
            <p:nvPr/>
          </p:nvSpPr>
          <p:spPr>
            <a:xfrm>
              <a:off x="4963756" y="4439037"/>
              <a:ext cx="459701" cy="266038"/>
            </a:xfrm>
            <a:custGeom>
              <a:avLst/>
              <a:gdLst/>
              <a:ahLst/>
              <a:cxnLst/>
              <a:rect l="l" t="t" r="r" b="b"/>
              <a:pathLst>
                <a:path w="459701" h="266038" extrusionOk="0">
                  <a:moveTo>
                    <a:pt x="310281" y="262591"/>
                  </a:moveTo>
                  <a:lnTo>
                    <a:pt x="6131" y="86474"/>
                  </a:lnTo>
                  <a:cubicBezTo>
                    <a:pt x="-2899" y="81235"/>
                    <a:pt x="-1853" y="72091"/>
                    <a:pt x="8602" y="66091"/>
                  </a:cubicBezTo>
                  <a:lnTo>
                    <a:pt x="114199" y="4940"/>
                  </a:lnTo>
                  <a:cubicBezTo>
                    <a:pt x="125063" y="-1099"/>
                    <a:pt x="138141" y="-1632"/>
                    <a:pt x="149461" y="3511"/>
                  </a:cubicBezTo>
                  <a:lnTo>
                    <a:pt x="453611" y="179629"/>
                  </a:lnTo>
                  <a:cubicBezTo>
                    <a:pt x="462641" y="184772"/>
                    <a:pt x="461500" y="193916"/>
                    <a:pt x="451045" y="200012"/>
                  </a:cubicBezTo>
                  <a:lnTo>
                    <a:pt x="345448" y="261067"/>
                  </a:lnTo>
                  <a:cubicBezTo>
                    <a:pt x="334622" y="267106"/>
                    <a:pt x="321582" y="267678"/>
                    <a:pt x="310281" y="2625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2702;p47">
              <a:extLst>
                <a:ext uri="{FF2B5EF4-FFF2-40B4-BE49-F238E27FC236}">
                  <a16:creationId xmlns:a16="http://schemas.microsoft.com/office/drawing/2014/main" id="{17B88158-4A5E-4409-BAC8-0ACE9CC6DBAF}"/>
                </a:ext>
              </a:extLst>
            </p:cNvPr>
            <p:cNvSpPr/>
            <p:nvPr/>
          </p:nvSpPr>
          <p:spPr>
            <a:xfrm>
              <a:off x="3045263" y="3329192"/>
              <a:ext cx="306655" cy="177371"/>
            </a:xfrm>
            <a:custGeom>
              <a:avLst/>
              <a:gdLst/>
              <a:ahLst/>
              <a:cxnLst/>
              <a:rect l="l" t="t" r="r" b="b"/>
              <a:pathLst>
                <a:path w="306655" h="177371" extrusionOk="0">
                  <a:moveTo>
                    <a:pt x="157227" y="173811"/>
                  </a:moveTo>
                  <a:lnTo>
                    <a:pt x="6292" y="86466"/>
                  </a:lnTo>
                  <a:cubicBezTo>
                    <a:pt x="-3212" y="81228"/>
                    <a:pt x="-1597" y="72084"/>
                    <a:pt x="8763" y="66083"/>
                  </a:cubicBezTo>
                  <a:lnTo>
                    <a:pt x="114456" y="5028"/>
                  </a:lnTo>
                  <a:cubicBezTo>
                    <a:pt x="125262" y="-1088"/>
                    <a:pt x="138331" y="-1659"/>
                    <a:pt x="149623" y="3504"/>
                  </a:cubicBezTo>
                  <a:lnTo>
                    <a:pt x="300557" y="90848"/>
                  </a:lnTo>
                  <a:cubicBezTo>
                    <a:pt x="309587" y="96087"/>
                    <a:pt x="308446" y="105231"/>
                    <a:pt x="298086" y="111232"/>
                  </a:cubicBezTo>
                  <a:lnTo>
                    <a:pt x="192584" y="172382"/>
                  </a:lnTo>
                  <a:cubicBezTo>
                    <a:pt x="181701" y="178487"/>
                    <a:pt x="168566" y="179021"/>
                    <a:pt x="157227" y="1738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2703;p47">
              <a:extLst>
                <a:ext uri="{FF2B5EF4-FFF2-40B4-BE49-F238E27FC236}">
                  <a16:creationId xmlns:a16="http://schemas.microsoft.com/office/drawing/2014/main" id="{BA112459-95CD-4C27-B54C-44FDA5D0C891}"/>
                </a:ext>
              </a:extLst>
            </p:cNvPr>
            <p:cNvSpPr/>
            <p:nvPr/>
          </p:nvSpPr>
          <p:spPr>
            <a:xfrm>
              <a:off x="3658039" y="3005282"/>
              <a:ext cx="2325529" cy="1345328"/>
            </a:xfrm>
            <a:custGeom>
              <a:avLst/>
              <a:gdLst/>
              <a:ahLst/>
              <a:cxnLst/>
              <a:rect l="l" t="t" r="r" b="b"/>
              <a:pathLst>
                <a:path w="2325529" h="1345328" extrusionOk="0">
                  <a:moveTo>
                    <a:pt x="2228861" y="1341731"/>
                  </a:moveTo>
                  <a:lnTo>
                    <a:pt x="6284" y="55856"/>
                  </a:lnTo>
                  <a:cubicBezTo>
                    <a:pt x="-3221" y="50712"/>
                    <a:pt x="-1605" y="41568"/>
                    <a:pt x="8850" y="35472"/>
                  </a:cubicBezTo>
                  <a:lnTo>
                    <a:pt x="61696" y="4992"/>
                  </a:lnTo>
                  <a:cubicBezTo>
                    <a:pt x="72512" y="-1075"/>
                    <a:pt x="85562" y="-1647"/>
                    <a:pt x="96863" y="3468"/>
                  </a:cubicBezTo>
                  <a:lnTo>
                    <a:pt x="2319440" y="1289343"/>
                  </a:lnTo>
                  <a:cubicBezTo>
                    <a:pt x="2328470" y="1294582"/>
                    <a:pt x="2327329" y="1303631"/>
                    <a:pt x="2316874" y="1309727"/>
                  </a:cubicBezTo>
                  <a:lnTo>
                    <a:pt x="2264123" y="1340492"/>
                  </a:lnTo>
                  <a:cubicBezTo>
                    <a:pt x="2253231" y="1346474"/>
                    <a:pt x="2240152" y="1346931"/>
                    <a:pt x="2228861" y="134173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2704;p47">
              <a:extLst>
                <a:ext uri="{FF2B5EF4-FFF2-40B4-BE49-F238E27FC236}">
                  <a16:creationId xmlns:a16="http://schemas.microsoft.com/office/drawing/2014/main" id="{AF42A92F-A2DE-4551-A7AD-A2E63161619C}"/>
                </a:ext>
              </a:extLst>
            </p:cNvPr>
            <p:cNvSpPr/>
            <p:nvPr/>
          </p:nvSpPr>
          <p:spPr>
            <a:xfrm>
              <a:off x="2758377" y="3858961"/>
              <a:ext cx="1752611" cy="1013632"/>
            </a:xfrm>
            <a:custGeom>
              <a:avLst/>
              <a:gdLst/>
              <a:ahLst/>
              <a:cxnLst/>
              <a:rect l="l" t="t" r="r" b="b"/>
              <a:pathLst>
                <a:path w="1752611" h="1013632" extrusionOk="0">
                  <a:moveTo>
                    <a:pt x="1751672" y="634261"/>
                  </a:moveTo>
                  <a:cubicBezTo>
                    <a:pt x="1748498" y="641186"/>
                    <a:pt x="1743071" y="646834"/>
                    <a:pt x="1736275" y="650263"/>
                  </a:cubicBezTo>
                  <a:lnTo>
                    <a:pt x="1124743" y="1004117"/>
                  </a:lnTo>
                  <a:cubicBezTo>
                    <a:pt x="1103871" y="1015747"/>
                    <a:pt x="1078721" y="1016775"/>
                    <a:pt x="1056974" y="1006879"/>
                  </a:cubicBezTo>
                  <a:lnTo>
                    <a:pt x="11458" y="402136"/>
                  </a:lnTo>
                  <a:cubicBezTo>
                    <a:pt x="6990" y="399812"/>
                    <a:pt x="3390" y="396107"/>
                    <a:pt x="1193" y="391564"/>
                  </a:cubicBezTo>
                  <a:cubicBezTo>
                    <a:pt x="-2609" y="382039"/>
                    <a:pt x="2714" y="371466"/>
                    <a:pt x="16591" y="363465"/>
                  </a:cubicBezTo>
                  <a:lnTo>
                    <a:pt x="628218" y="9516"/>
                  </a:lnTo>
                  <a:cubicBezTo>
                    <a:pt x="649090" y="-2114"/>
                    <a:pt x="674240" y="-3143"/>
                    <a:pt x="695986" y="6754"/>
                  </a:cubicBezTo>
                  <a:lnTo>
                    <a:pt x="1741502" y="611496"/>
                  </a:lnTo>
                  <a:cubicBezTo>
                    <a:pt x="1750266" y="615306"/>
                    <a:pt x="1754676" y="625174"/>
                    <a:pt x="1751672" y="63426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2705;p47">
              <a:extLst>
                <a:ext uri="{FF2B5EF4-FFF2-40B4-BE49-F238E27FC236}">
                  <a16:creationId xmlns:a16="http://schemas.microsoft.com/office/drawing/2014/main" id="{FDDF1DFF-B91A-455B-8958-28C2921230F3}"/>
                </a:ext>
              </a:extLst>
            </p:cNvPr>
            <p:cNvSpPr/>
            <p:nvPr/>
          </p:nvSpPr>
          <p:spPr>
            <a:xfrm>
              <a:off x="2759571" y="3871207"/>
              <a:ext cx="1750478" cy="1001386"/>
            </a:xfrm>
            <a:custGeom>
              <a:avLst/>
              <a:gdLst/>
              <a:ahLst/>
              <a:cxnLst/>
              <a:rect l="l" t="t" r="r" b="b"/>
              <a:pathLst>
                <a:path w="1750478" h="1001386" extrusionOk="0">
                  <a:moveTo>
                    <a:pt x="1750479" y="622015"/>
                  </a:moveTo>
                  <a:cubicBezTo>
                    <a:pt x="1747304" y="628939"/>
                    <a:pt x="1741877" y="634588"/>
                    <a:pt x="1735081" y="638017"/>
                  </a:cubicBezTo>
                  <a:lnTo>
                    <a:pt x="1123550" y="991870"/>
                  </a:lnTo>
                  <a:cubicBezTo>
                    <a:pt x="1102677" y="1003501"/>
                    <a:pt x="1077528" y="1004529"/>
                    <a:pt x="1055781" y="994633"/>
                  </a:cubicBezTo>
                  <a:lnTo>
                    <a:pt x="10265" y="389890"/>
                  </a:lnTo>
                  <a:cubicBezTo>
                    <a:pt x="5797" y="387566"/>
                    <a:pt x="2197" y="383861"/>
                    <a:pt x="0" y="379318"/>
                  </a:cubicBezTo>
                  <a:cubicBezTo>
                    <a:pt x="3240" y="372460"/>
                    <a:pt x="8654" y="366869"/>
                    <a:pt x="15398" y="363411"/>
                  </a:cubicBezTo>
                  <a:lnTo>
                    <a:pt x="627024" y="9557"/>
                  </a:lnTo>
                  <a:cubicBezTo>
                    <a:pt x="647887" y="-2092"/>
                    <a:pt x="673027" y="-3149"/>
                    <a:pt x="694793" y="6700"/>
                  </a:cubicBezTo>
                  <a:lnTo>
                    <a:pt x="1740309" y="611537"/>
                  </a:lnTo>
                  <a:cubicBezTo>
                    <a:pt x="1744748" y="613823"/>
                    <a:pt x="1748321" y="617509"/>
                    <a:pt x="1750479" y="62201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2706;p47">
              <a:extLst>
                <a:ext uri="{FF2B5EF4-FFF2-40B4-BE49-F238E27FC236}">
                  <a16:creationId xmlns:a16="http://schemas.microsoft.com/office/drawing/2014/main" id="{D675D0D5-1C3F-47BF-8B85-7CEE36179198}"/>
                </a:ext>
              </a:extLst>
            </p:cNvPr>
            <p:cNvSpPr/>
            <p:nvPr/>
          </p:nvSpPr>
          <p:spPr>
            <a:xfrm>
              <a:off x="3817633" y="2891711"/>
              <a:ext cx="2255273" cy="1359741"/>
            </a:xfrm>
            <a:custGeom>
              <a:avLst/>
              <a:gdLst/>
              <a:ahLst/>
              <a:cxnLst/>
              <a:rect l="l" t="t" r="r" b="b"/>
              <a:pathLst>
                <a:path w="2255273" h="1359741" extrusionOk="0">
                  <a:moveTo>
                    <a:pt x="2238450" y="1357766"/>
                  </a:moveTo>
                  <a:lnTo>
                    <a:pt x="15873" y="71891"/>
                  </a:lnTo>
                  <a:cubicBezTo>
                    <a:pt x="5950" y="64538"/>
                    <a:pt x="67" y="52927"/>
                    <a:pt x="0" y="40554"/>
                  </a:cubicBezTo>
                  <a:lnTo>
                    <a:pt x="0" y="14360"/>
                  </a:lnTo>
                  <a:cubicBezTo>
                    <a:pt x="0" y="2263"/>
                    <a:pt x="7319" y="-3261"/>
                    <a:pt x="16348" y="1978"/>
                  </a:cubicBezTo>
                  <a:lnTo>
                    <a:pt x="2238925" y="1287852"/>
                  </a:lnTo>
                  <a:cubicBezTo>
                    <a:pt x="2249028" y="1295063"/>
                    <a:pt x="2255092" y="1306664"/>
                    <a:pt x="2255273" y="1319094"/>
                  </a:cubicBezTo>
                  <a:lnTo>
                    <a:pt x="2255273" y="1345288"/>
                  </a:lnTo>
                  <a:cubicBezTo>
                    <a:pt x="2254798" y="1357480"/>
                    <a:pt x="2247479" y="1363005"/>
                    <a:pt x="2238450" y="13577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2707;p47">
              <a:extLst>
                <a:ext uri="{FF2B5EF4-FFF2-40B4-BE49-F238E27FC236}">
                  <a16:creationId xmlns:a16="http://schemas.microsoft.com/office/drawing/2014/main" id="{67F443C9-687E-41B6-AFB5-44AFF000DC2E}"/>
                </a:ext>
              </a:extLst>
            </p:cNvPr>
            <p:cNvSpPr/>
            <p:nvPr/>
          </p:nvSpPr>
          <p:spPr>
            <a:xfrm>
              <a:off x="3899944" y="2334804"/>
              <a:ext cx="319167" cy="507819"/>
            </a:xfrm>
            <a:custGeom>
              <a:avLst/>
              <a:gdLst/>
              <a:ahLst/>
              <a:cxnLst/>
              <a:rect l="l" t="t" r="r" b="b"/>
              <a:pathLst>
                <a:path w="319167" h="507819" extrusionOk="0">
                  <a:moveTo>
                    <a:pt x="269363" y="501829"/>
                  </a:moveTo>
                  <a:lnTo>
                    <a:pt x="49804" y="375052"/>
                  </a:lnTo>
                  <a:cubicBezTo>
                    <a:pt x="22336" y="359145"/>
                    <a:pt x="0" y="316378"/>
                    <a:pt x="0" y="279802"/>
                  </a:cubicBezTo>
                  <a:lnTo>
                    <a:pt x="0" y="43867"/>
                  </a:lnTo>
                  <a:cubicBezTo>
                    <a:pt x="0" y="7101"/>
                    <a:pt x="22336" y="-9758"/>
                    <a:pt x="49804" y="5767"/>
                  </a:cubicBezTo>
                  <a:lnTo>
                    <a:pt x="269363" y="132926"/>
                  </a:lnTo>
                  <a:cubicBezTo>
                    <a:pt x="296926" y="148833"/>
                    <a:pt x="319168" y="191600"/>
                    <a:pt x="319168" y="228176"/>
                  </a:cubicBezTo>
                  <a:lnTo>
                    <a:pt x="319168" y="464110"/>
                  </a:lnTo>
                  <a:cubicBezTo>
                    <a:pt x="318787" y="500877"/>
                    <a:pt x="296546" y="517736"/>
                    <a:pt x="269363" y="5018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2708;p47">
              <a:extLst>
                <a:ext uri="{FF2B5EF4-FFF2-40B4-BE49-F238E27FC236}">
                  <a16:creationId xmlns:a16="http://schemas.microsoft.com/office/drawing/2014/main" id="{92313A02-524A-4A86-A750-B0E928014955}"/>
                </a:ext>
              </a:extLst>
            </p:cNvPr>
            <p:cNvSpPr/>
            <p:nvPr/>
          </p:nvSpPr>
          <p:spPr>
            <a:xfrm>
              <a:off x="3899468" y="1737396"/>
              <a:ext cx="318787" cy="562544"/>
            </a:xfrm>
            <a:custGeom>
              <a:avLst/>
              <a:gdLst/>
              <a:ahLst/>
              <a:cxnLst/>
              <a:rect l="l" t="t" r="r" b="b"/>
              <a:pathLst>
                <a:path w="318787" h="562544" extrusionOk="0">
                  <a:moveTo>
                    <a:pt x="268983" y="558884"/>
                  </a:moveTo>
                  <a:lnTo>
                    <a:pt x="49805" y="432106"/>
                  </a:lnTo>
                  <a:cubicBezTo>
                    <a:pt x="22336" y="416200"/>
                    <a:pt x="0" y="351144"/>
                    <a:pt x="0" y="319330"/>
                  </a:cubicBezTo>
                  <a:lnTo>
                    <a:pt x="0" y="43867"/>
                  </a:lnTo>
                  <a:cubicBezTo>
                    <a:pt x="0" y="7101"/>
                    <a:pt x="22336" y="-9758"/>
                    <a:pt x="49805" y="5767"/>
                  </a:cubicBezTo>
                  <a:lnTo>
                    <a:pt x="268983" y="132545"/>
                  </a:lnTo>
                  <a:cubicBezTo>
                    <a:pt x="296546" y="148452"/>
                    <a:pt x="318787" y="191219"/>
                    <a:pt x="318787" y="227795"/>
                  </a:cubicBezTo>
                  <a:lnTo>
                    <a:pt x="318787" y="503258"/>
                  </a:lnTo>
                  <a:cubicBezTo>
                    <a:pt x="318787" y="535643"/>
                    <a:pt x="296546" y="574791"/>
                    <a:pt x="268983" y="558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2709;p47">
              <a:extLst>
                <a:ext uri="{FF2B5EF4-FFF2-40B4-BE49-F238E27FC236}">
                  <a16:creationId xmlns:a16="http://schemas.microsoft.com/office/drawing/2014/main" id="{B4C81A12-9B35-40E8-84BB-58C4B33A3E84}"/>
                </a:ext>
              </a:extLst>
            </p:cNvPr>
            <p:cNvSpPr/>
            <p:nvPr/>
          </p:nvSpPr>
          <p:spPr>
            <a:xfrm>
              <a:off x="3979213" y="1913870"/>
              <a:ext cx="161864" cy="209418"/>
            </a:xfrm>
            <a:custGeom>
              <a:avLst/>
              <a:gdLst/>
              <a:ahLst/>
              <a:cxnLst/>
              <a:rect l="l" t="t" r="r" b="b"/>
              <a:pathLst>
                <a:path w="161864" h="209418" extrusionOk="0">
                  <a:moveTo>
                    <a:pt x="80885" y="198388"/>
                  </a:moveTo>
                  <a:cubicBezTo>
                    <a:pt x="36308" y="172575"/>
                    <a:pt x="0" y="109519"/>
                    <a:pt x="0" y="57894"/>
                  </a:cubicBezTo>
                  <a:cubicBezTo>
                    <a:pt x="0" y="6268"/>
                    <a:pt x="36308" y="-14782"/>
                    <a:pt x="80885" y="11031"/>
                  </a:cubicBezTo>
                  <a:cubicBezTo>
                    <a:pt x="125462" y="36844"/>
                    <a:pt x="161865" y="99899"/>
                    <a:pt x="161865" y="151525"/>
                  </a:cubicBezTo>
                  <a:cubicBezTo>
                    <a:pt x="161865" y="203150"/>
                    <a:pt x="125557" y="224200"/>
                    <a:pt x="80885" y="198388"/>
                  </a:cubicBezTo>
                  <a:close/>
                  <a:moveTo>
                    <a:pt x="80885" y="35034"/>
                  </a:moveTo>
                  <a:cubicBezTo>
                    <a:pt x="47714" y="15984"/>
                    <a:pt x="20720" y="31510"/>
                    <a:pt x="20720" y="69895"/>
                  </a:cubicBezTo>
                  <a:cubicBezTo>
                    <a:pt x="22916" y="112443"/>
                    <a:pt x="45280" y="151382"/>
                    <a:pt x="80885" y="174670"/>
                  </a:cubicBezTo>
                  <a:cubicBezTo>
                    <a:pt x="114151" y="193720"/>
                    <a:pt x="141145" y="178290"/>
                    <a:pt x="141145" y="139904"/>
                  </a:cubicBezTo>
                  <a:cubicBezTo>
                    <a:pt x="138949" y="97299"/>
                    <a:pt x="116556" y="58322"/>
                    <a:pt x="80885" y="3503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2710;p47">
              <a:extLst>
                <a:ext uri="{FF2B5EF4-FFF2-40B4-BE49-F238E27FC236}">
                  <a16:creationId xmlns:a16="http://schemas.microsoft.com/office/drawing/2014/main" id="{FBC5F177-89E9-4907-A180-27F2DAF6B62D}"/>
                </a:ext>
              </a:extLst>
            </p:cNvPr>
            <p:cNvSpPr/>
            <p:nvPr/>
          </p:nvSpPr>
          <p:spPr>
            <a:xfrm>
              <a:off x="4045651" y="1966906"/>
              <a:ext cx="50374" cy="107156"/>
            </a:xfrm>
            <a:custGeom>
              <a:avLst/>
              <a:gdLst/>
              <a:ahLst/>
              <a:cxnLst/>
              <a:rect l="l" t="t" r="r" b="b"/>
              <a:pathLst>
                <a:path w="50374" h="107156" extrusionOk="0">
                  <a:moveTo>
                    <a:pt x="36688" y="107156"/>
                  </a:moveTo>
                  <a:lnTo>
                    <a:pt x="0" y="48673"/>
                  </a:lnTo>
                  <a:lnTo>
                    <a:pt x="0" y="0"/>
                  </a:lnTo>
                  <a:lnTo>
                    <a:pt x="20720" y="12001"/>
                  </a:lnTo>
                  <a:lnTo>
                    <a:pt x="20720" y="49816"/>
                  </a:lnTo>
                  <a:lnTo>
                    <a:pt x="50375" y="96964"/>
                  </a:lnTo>
                  <a:lnTo>
                    <a:pt x="36688" y="10715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2711;p47">
              <a:extLst>
                <a:ext uri="{FF2B5EF4-FFF2-40B4-BE49-F238E27FC236}">
                  <a16:creationId xmlns:a16="http://schemas.microsoft.com/office/drawing/2014/main" id="{407A5F32-347E-483F-90B0-D1F89F5A6AEE}"/>
                </a:ext>
              </a:extLst>
            </p:cNvPr>
            <p:cNvSpPr/>
            <p:nvPr/>
          </p:nvSpPr>
          <p:spPr>
            <a:xfrm>
              <a:off x="3899183" y="1178204"/>
              <a:ext cx="318787" cy="538687"/>
            </a:xfrm>
            <a:custGeom>
              <a:avLst/>
              <a:gdLst/>
              <a:ahLst/>
              <a:cxnLst/>
              <a:rect l="l" t="t" r="r" b="b"/>
              <a:pathLst>
                <a:path w="318787" h="538687" extrusionOk="0">
                  <a:moveTo>
                    <a:pt x="268983" y="535432"/>
                  </a:moveTo>
                  <a:lnTo>
                    <a:pt x="49805" y="408655"/>
                  </a:lnTo>
                  <a:cubicBezTo>
                    <a:pt x="22336" y="392653"/>
                    <a:pt x="0" y="321025"/>
                    <a:pt x="0" y="289116"/>
                  </a:cubicBezTo>
                  <a:lnTo>
                    <a:pt x="0" y="35560"/>
                  </a:lnTo>
                  <a:cubicBezTo>
                    <a:pt x="0" y="3747"/>
                    <a:pt x="22336" y="-9207"/>
                    <a:pt x="49805" y="6985"/>
                  </a:cubicBezTo>
                  <a:lnTo>
                    <a:pt x="268983" y="133858"/>
                  </a:lnTo>
                  <a:cubicBezTo>
                    <a:pt x="298400" y="153033"/>
                    <a:pt x="316905" y="185135"/>
                    <a:pt x="318787" y="220250"/>
                  </a:cubicBezTo>
                  <a:lnTo>
                    <a:pt x="318787" y="473901"/>
                  </a:lnTo>
                  <a:cubicBezTo>
                    <a:pt x="318787" y="505429"/>
                    <a:pt x="296546" y="551339"/>
                    <a:pt x="268983" y="5354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2712;p47">
              <a:extLst>
                <a:ext uri="{FF2B5EF4-FFF2-40B4-BE49-F238E27FC236}">
                  <a16:creationId xmlns:a16="http://schemas.microsoft.com/office/drawing/2014/main" id="{BCE0BA92-5A9D-4B41-92D4-3E81B3797DD7}"/>
                </a:ext>
              </a:extLst>
            </p:cNvPr>
            <p:cNvSpPr/>
            <p:nvPr/>
          </p:nvSpPr>
          <p:spPr>
            <a:xfrm>
              <a:off x="3979213" y="1338206"/>
              <a:ext cx="159393" cy="203465"/>
            </a:xfrm>
            <a:custGeom>
              <a:avLst/>
              <a:gdLst/>
              <a:ahLst/>
              <a:cxnLst/>
              <a:rect l="l" t="t" r="r" b="b"/>
              <a:pathLst>
                <a:path w="159393" h="203465" extrusionOk="0">
                  <a:moveTo>
                    <a:pt x="79364" y="71487"/>
                  </a:moveTo>
                  <a:cubicBezTo>
                    <a:pt x="66153" y="63867"/>
                    <a:pt x="55507" y="70059"/>
                    <a:pt x="55507" y="85394"/>
                  </a:cubicBezTo>
                  <a:cubicBezTo>
                    <a:pt x="56401" y="102231"/>
                    <a:pt x="65259" y="117629"/>
                    <a:pt x="79364" y="126828"/>
                  </a:cubicBezTo>
                  <a:cubicBezTo>
                    <a:pt x="92576" y="134448"/>
                    <a:pt x="103316" y="128256"/>
                    <a:pt x="103316" y="113016"/>
                  </a:cubicBezTo>
                  <a:cubicBezTo>
                    <a:pt x="102356" y="96150"/>
                    <a:pt x="93469" y="80738"/>
                    <a:pt x="79364" y="71487"/>
                  </a:cubicBezTo>
                  <a:close/>
                  <a:moveTo>
                    <a:pt x="143141" y="81012"/>
                  </a:moveTo>
                  <a:lnTo>
                    <a:pt x="124131" y="69963"/>
                  </a:lnTo>
                  <a:cubicBezTo>
                    <a:pt x="121052" y="67857"/>
                    <a:pt x="118828" y="64715"/>
                    <a:pt x="117858" y="61105"/>
                  </a:cubicBezTo>
                  <a:lnTo>
                    <a:pt x="112916" y="41007"/>
                  </a:lnTo>
                  <a:cubicBezTo>
                    <a:pt x="111880" y="37405"/>
                    <a:pt x="109627" y="34274"/>
                    <a:pt x="106548" y="32149"/>
                  </a:cubicBezTo>
                  <a:lnTo>
                    <a:pt x="52371" y="812"/>
                  </a:lnTo>
                  <a:cubicBezTo>
                    <a:pt x="49709" y="-712"/>
                    <a:pt x="46953" y="-45"/>
                    <a:pt x="46098" y="2431"/>
                  </a:cubicBezTo>
                  <a:lnTo>
                    <a:pt x="41155" y="16719"/>
                  </a:lnTo>
                  <a:cubicBezTo>
                    <a:pt x="40271" y="18799"/>
                    <a:pt x="37867" y="19765"/>
                    <a:pt x="35795" y="18876"/>
                  </a:cubicBezTo>
                  <a:cubicBezTo>
                    <a:pt x="35462" y="18737"/>
                    <a:pt x="35158" y="18556"/>
                    <a:pt x="34882" y="18338"/>
                  </a:cubicBezTo>
                  <a:lnTo>
                    <a:pt x="15873" y="7289"/>
                  </a:lnTo>
                  <a:cubicBezTo>
                    <a:pt x="7129" y="2145"/>
                    <a:pt x="0" y="6336"/>
                    <a:pt x="0" y="16814"/>
                  </a:cubicBezTo>
                  <a:lnTo>
                    <a:pt x="0" y="99872"/>
                  </a:lnTo>
                  <a:cubicBezTo>
                    <a:pt x="608" y="111084"/>
                    <a:pt x="6501" y="121337"/>
                    <a:pt x="15873" y="127494"/>
                  </a:cubicBezTo>
                  <a:lnTo>
                    <a:pt x="143426" y="201313"/>
                  </a:lnTo>
                  <a:cubicBezTo>
                    <a:pt x="152170" y="206361"/>
                    <a:pt x="159394" y="202266"/>
                    <a:pt x="159394" y="191788"/>
                  </a:cubicBezTo>
                  <a:lnTo>
                    <a:pt x="159394" y="108444"/>
                  </a:lnTo>
                  <a:cubicBezTo>
                    <a:pt x="158700" y="97136"/>
                    <a:pt x="152655" y="86841"/>
                    <a:pt x="143141" y="80727"/>
                  </a:cubicBezTo>
                  <a:close/>
                  <a:moveTo>
                    <a:pt x="79364" y="145592"/>
                  </a:moveTo>
                  <a:cubicBezTo>
                    <a:pt x="55878" y="130194"/>
                    <a:pt x="41089" y="104524"/>
                    <a:pt x="39540" y="76440"/>
                  </a:cubicBezTo>
                  <a:cubicBezTo>
                    <a:pt x="39540" y="50913"/>
                    <a:pt x="57408" y="40626"/>
                    <a:pt x="79364" y="53390"/>
                  </a:cubicBezTo>
                  <a:cubicBezTo>
                    <a:pt x="102907" y="68733"/>
                    <a:pt x="117716" y="94435"/>
                    <a:pt x="119189" y="122541"/>
                  </a:cubicBezTo>
                  <a:cubicBezTo>
                    <a:pt x="119189" y="147687"/>
                    <a:pt x="101415" y="158070"/>
                    <a:pt x="79364" y="145306"/>
                  </a:cubicBezTo>
                  <a:close/>
                  <a:moveTo>
                    <a:pt x="137533" y="109111"/>
                  </a:moveTo>
                  <a:cubicBezTo>
                    <a:pt x="134292" y="106996"/>
                    <a:pt x="132239" y="103459"/>
                    <a:pt x="132020" y="99586"/>
                  </a:cubicBezTo>
                  <a:cubicBezTo>
                    <a:pt x="132020" y="95967"/>
                    <a:pt x="134491" y="94538"/>
                    <a:pt x="137533" y="96348"/>
                  </a:cubicBezTo>
                  <a:cubicBezTo>
                    <a:pt x="140812" y="98441"/>
                    <a:pt x="142903" y="101982"/>
                    <a:pt x="143141" y="105873"/>
                  </a:cubicBezTo>
                  <a:cubicBezTo>
                    <a:pt x="143141" y="109206"/>
                    <a:pt x="140669" y="110635"/>
                    <a:pt x="137533" y="1088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2713;p47">
              <a:extLst>
                <a:ext uri="{FF2B5EF4-FFF2-40B4-BE49-F238E27FC236}">
                  <a16:creationId xmlns:a16="http://schemas.microsoft.com/office/drawing/2014/main" id="{0D6239CB-B927-4893-BCF7-8E0AA2E1E63C}"/>
                </a:ext>
              </a:extLst>
            </p:cNvPr>
            <p:cNvSpPr/>
            <p:nvPr/>
          </p:nvSpPr>
          <p:spPr>
            <a:xfrm>
              <a:off x="3993280" y="2480040"/>
              <a:ext cx="134491" cy="224767"/>
            </a:xfrm>
            <a:custGeom>
              <a:avLst/>
              <a:gdLst/>
              <a:ahLst/>
              <a:cxnLst/>
              <a:rect l="l" t="t" r="r" b="b"/>
              <a:pathLst>
                <a:path w="134491" h="224767" extrusionOk="0">
                  <a:moveTo>
                    <a:pt x="134491" y="125994"/>
                  </a:moveTo>
                  <a:cubicBezTo>
                    <a:pt x="134491" y="168951"/>
                    <a:pt x="67293" y="224768"/>
                    <a:pt x="67293" y="224768"/>
                  </a:cubicBezTo>
                  <a:cubicBezTo>
                    <a:pt x="67293" y="224768"/>
                    <a:pt x="0" y="91418"/>
                    <a:pt x="0" y="48174"/>
                  </a:cubicBezTo>
                  <a:cubicBezTo>
                    <a:pt x="0" y="4931"/>
                    <a:pt x="30130" y="-12214"/>
                    <a:pt x="67293" y="9217"/>
                  </a:cubicBezTo>
                  <a:cubicBezTo>
                    <a:pt x="106975" y="35192"/>
                    <a:pt x="131935" y="78559"/>
                    <a:pt x="134491" y="1259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2714;p47">
              <a:extLst>
                <a:ext uri="{FF2B5EF4-FFF2-40B4-BE49-F238E27FC236}">
                  <a16:creationId xmlns:a16="http://schemas.microsoft.com/office/drawing/2014/main" id="{E597BE4E-3480-4AD3-A1EF-C6D8193E472D}"/>
                </a:ext>
              </a:extLst>
            </p:cNvPr>
            <p:cNvSpPr/>
            <p:nvPr/>
          </p:nvSpPr>
          <p:spPr>
            <a:xfrm rot="-1801764">
              <a:off x="4024636" y="2501896"/>
              <a:ext cx="71791" cy="124475"/>
            </a:xfrm>
            <a:custGeom>
              <a:avLst/>
              <a:gdLst/>
              <a:ahLst/>
              <a:cxnLst/>
              <a:rect l="l" t="t" r="r" b="b"/>
              <a:pathLst>
                <a:path w="71855" h="124586" extrusionOk="0">
                  <a:moveTo>
                    <a:pt x="71855" y="62293"/>
                  </a:moveTo>
                  <a:cubicBezTo>
                    <a:pt x="71855" y="96697"/>
                    <a:pt x="55770" y="124587"/>
                    <a:pt x="35928" y="124587"/>
                  </a:cubicBezTo>
                  <a:cubicBezTo>
                    <a:pt x="16085" y="124587"/>
                    <a:pt x="0" y="96697"/>
                    <a:pt x="0" y="62293"/>
                  </a:cubicBezTo>
                  <a:cubicBezTo>
                    <a:pt x="0" y="27890"/>
                    <a:pt x="16085" y="0"/>
                    <a:pt x="35928" y="0"/>
                  </a:cubicBezTo>
                  <a:cubicBezTo>
                    <a:pt x="55770" y="0"/>
                    <a:pt x="71855" y="27890"/>
                    <a:pt x="71855" y="6229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2715;p47">
              <a:extLst>
                <a:ext uri="{FF2B5EF4-FFF2-40B4-BE49-F238E27FC236}">
                  <a16:creationId xmlns:a16="http://schemas.microsoft.com/office/drawing/2014/main" id="{BEEDEE04-DA1A-43F1-84DF-859334DA4B50}"/>
                </a:ext>
              </a:extLst>
            </p:cNvPr>
            <p:cNvSpPr/>
            <p:nvPr/>
          </p:nvSpPr>
          <p:spPr>
            <a:xfrm>
              <a:off x="4492846" y="2048739"/>
              <a:ext cx="559351" cy="469824"/>
            </a:xfrm>
            <a:custGeom>
              <a:avLst/>
              <a:gdLst/>
              <a:ahLst/>
              <a:cxnLst/>
              <a:rect l="l" t="t" r="r" b="b"/>
              <a:pathLst>
                <a:path w="559351" h="469824" extrusionOk="0">
                  <a:moveTo>
                    <a:pt x="514299" y="464425"/>
                  </a:moveTo>
                  <a:lnTo>
                    <a:pt x="45147" y="192963"/>
                  </a:lnTo>
                  <a:cubicBezTo>
                    <a:pt x="20245" y="178580"/>
                    <a:pt x="0" y="139908"/>
                    <a:pt x="0" y="106571"/>
                  </a:cubicBezTo>
                  <a:lnTo>
                    <a:pt x="0" y="39610"/>
                  </a:lnTo>
                  <a:cubicBezTo>
                    <a:pt x="0" y="6273"/>
                    <a:pt x="20245" y="-8968"/>
                    <a:pt x="45147" y="5415"/>
                  </a:cubicBezTo>
                  <a:lnTo>
                    <a:pt x="514299" y="276878"/>
                  </a:lnTo>
                  <a:cubicBezTo>
                    <a:pt x="539201" y="291261"/>
                    <a:pt x="559351" y="329932"/>
                    <a:pt x="559351" y="363270"/>
                  </a:cubicBezTo>
                  <a:lnTo>
                    <a:pt x="559351" y="430135"/>
                  </a:lnTo>
                  <a:cubicBezTo>
                    <a:pt x="559351" y="463473"/>
                    <a:pt x="539201" y="478808"/>
                    <a:pt x="514299" y="4644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2716;p47">
              <a:extLst>
                <a:ext uri="{FF2B5EF4-FFF2-40B4-BE49-F238E27FC236}">
                  <a16:creationId xmlns:a16="http://schemas.microsoft.com/office/drawing/2014/main" id="{B558A59B-EE66-403F-A916-C3C1BF1D0251}"/>
                </a:ext>
              </a:extLst>
            </p:cNvPr>
            <p:cNvSpPr/>
            <p:nvPr/>
          </p:nvSpPr>
          <p:spPr>
            <a:xfrm>
              <a:off x="4353888" y="2645824"/>
              <a:ext cx="1638988" cy="1231605"/>
            </a:xfrm>
            <a:custGeom>
              <a:avLst/>
              <a:gdLst/>
              <a:ahLst/>
              <a:cxnLst/>
              <a:rect l="l" t="t" r="r" b="b"/>
              <a:pathLst>
                <a:path w="1638988" h="1231605" extrusionOk="0">
                  <a:moveTo>
                    <a:pt x="1638989" y="734496"/>
                  </a:moveTo>
                  <a:cubicBezTo>
                    <a:pt x="1638989" y="734496"/>
                    <a:pt x="1138757" y="844986"/>
                    <a:pt x="734332" y="394835"/>
                  </a:cubicBezTo>
                  <a:cubicBezTo>
                    <a:pt x="329908" y="-55317"/>
                    <a:pt x="0" y="2405"/>
                    <a:pt x="0" y="2405"/>
                  </a:cubicBezTo>
                  <a:lnTo>
                    <a:pt x="0" y="283392"/>
                  </a:lnTo>
                  <a:lnTo>
                    <a:pt x="1638989" y="1231606"/>
                  </a:ln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2717;p47">
              <a:extLst>
                <a:ext uri="{FF2B5EF4-FFF2-40B4-BE49-F238E27FC236}">
                  <a16:creationId xmlns:a16="http://schemas.microsoft.com/office/drawing/2014/main" id="{72C7FA7A-3108-4567-B2E7-AFD5A7A8FC3C}"/>
                </a:ext>
              </a:extLst>
            </p:cNvPr>
            <p:cNvSpPr/>
            <p:nvPr/>
          </p:nvSpPr>
          <p:spPr>
            <a:xfrm>
              <a:off x="4353888" y="2645824"/>
              <a:ext cx="1638988" cy="746475"/>
            </a:xfrm>
            <a:custGeom>
              <a:avLst/>
              <a:gdLst/>
              <a:ahLst/>
              <a:cxnLst/>
              <a:rect l="l" t="t" r="r" b="b"/>
              <a:pathLst>
                <a:path w="1638988" h="746475" extrusionOk="0">
                  <a:moveTo>
                    <a:pt x="1638989" y="734496"/>
                  </a:moveTo>
                  <a:cubicBezTo>
                    <a:pt x="1638989" y="734496"/>
                    <a:pt x="1138757" y="844986"/>
                    <a:pt x="734332" y="394835"/>
                  </a:cubicBezTo>
                  <a:cubicBezTo>
                    <a:pt x="329908" y="-55317"/>
                    <a:pt x="0" y="2405"/>
                    <a:pt x="0" y="2405"/>
                  </a:cubicBezTo>
                </a:path>
              </a:pathLst>
            </a:custGeom>
            <a:noFill/>
            <a:ln w="10075" cap="flat" cmpd="sng">
              <a:solidFill>
                <a:srgbClr val="CCCEDD"/>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2718;p47">
              <a:extLst>
                <a:ext uri="{FF2B5EF4-FFF2-40B4-BE49-F238E27FC236}">
                  <a16:creationId xmlns:a16="http://schemas.microsoft.com/office/drawing/2014/main" id="{71935B95-1127-43C8-95D7-3D503D345C17}"/>
                </a:ext>
              </a:extLst>
            </p:cNvPr>
            <p:cNvSpPr/>
            <p:nvPr/>
          </p:nvSpPr>
          <p:spPr>
            <a:xfrm>
              <a:off x="4257005" y="773645"/>
              <a:ext cx="165344" cy="325643"/>
            </a:xfrm>
            <a:custGeom>
              <a:avLst/>
              <a:gdLst/>
              <a:ahLst/>
              <a:cxnLst/>
              <a:rect l="l" t="t" r="r" b="b"/>
              <a:pathLst>
                <a:path w="165344" h="325643" extrusionOk="0">
                  <a:moveTo>
                    <a:pt x="94696" y="251714"/>
                  </a:moveTo>
                  <a:cubicBezTo>
                    <a:pt x="80068" y="277923"/>
                    <a:pt x="62295" y="302235"/>
                    <a:pt x="41755" y="324104"/>
                  </a:cubicBezTo>
                  <a:cubicBezTo>
                    <a:pt x="36052" y="330772"/>
                    <a:pt x="-7955" y="313912"/>
                    <a:pt x="1265" y="309150"/>
                  </a:cubicBezTo>
                  <a:cubicBezTo>
                    <a:pt x="10485" y="304387"/>
                    <a:pt x="39284" y="264192"/>
                    <a:pt x="53731" y="237331"/>
                  </a:cubicBezTo>
                  <a:cubicBezTo>
                    <a:pt x="65821" y="205263"/>
                    <a:pt x="76095" y="172541"/>
                    <a:pt x="84526" y="139319"/>
                  </a:cubicBezTo>
                  <a:cubicBezTo>
                    <a:pt x="93556" y="106458"/>
                    <a:pt x="101349" y="58261"/>
                    <a:pt x="108003" y="35592"/>
                  </a:cubicBezTo>
                  <a:cubicBezTo>
                    <a:pt x="111481" y="18487"/>
                    <a:pt x="124655" y="5022"/>
                    <a:pt x="141649" y="1207"/>
                  </a:cubicBezTo>
                  <a:cubicBezTo>
                    <a:pt x="157522" y="-2508"/>
                    <a:pt x="167787" y="1873"/>
                    <a:pt x="164841" y="21114"/>
                  </a:cubicBezTo>
                  <a:cubicBezTo>
                    <a:pt x="159423" y="54642"/>
                    <a:pt x="133475" y="185515"/>
                    <a:pt x="94696" y="2517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2719;p47">
              <a:extLst>
                <a:ext uri="{FF2B5EF4-FFF2-40B4-BE49-F238E27FC236}">
                  <a16:creationId xmlns:a16="http://schemas.microsoft.com/office/drawing/2014/main" id="{FF455E87-78D3-4CEB-8226-E86CB5BB16C4}"/>
                </a:ext>
              </a:extLst>
            </p:cNvPr>
            <p:cNvSpPr/>
            <p:nvPr/>
          </p:nvSpPr>
          <p:spPr>
            <a:xfrm>
              <a:off x="4272441" y="1538278"/>
              <a:ext cx="113451" cy="88273"/>
            </a:xfrm>
            <a:custGeom>
              <a:avLst/>
              <a:gdLst/>
              <a:ahLst/>
              <a:cxnLst/>
              <a:rect l="l" t="t" r="r" b="b"/>
              <a:pathLst>
                <a:path w="113451" h="88273" extrusionOk="0">
                  <a:moveTo>
                    <a:pt x="104448" y="2"/>
                  </a:moveTo>
                  <a:cubicBezTo>
                    <a:pt x="90856" y="11146"/>
                    <a:pt x="70706" y="955"/>
                    <a:pt x="69660" y="2002"/>
                  </a:cubicBezTo>
                  <a:cubicBezTo>
                    <a:pt x="53645" y="16871"/>
                    <a:pt x="36860" y="30892"/>
                    <a:pt x="19381" y="44008"/>
                  </a:cubicBezTo>
                  <a:cubicBezTo>
                    <a:pt x="10827" y="50675"/>
                    <a:pt x="-2385" y="59629"/>
                    <a:pt x="371" y="72583"/>
                  </a:cubicBezTo>
                  <a:cubicBezTo>
                    <a:pt x="4648" y="95538"/>
                    <a:pt x="41432" y="88490"/>
                    <a:pt x="55308" y="81441"/>
                  </a:cubicBezTo>
                  <a:cubicBezTo>
                    <a:pt x="69185" y="74392"/>
                    <a:pt x="80591" y="62391"/>
                    <a:pt x="93327" y="54581"/>
                  </a:cubicBezTo>
                  <a:cubicBezTo>
                    <a:pt x="102832" y="48675"/>
                    <a:pt x="112337" y="45722"/>
                    <a:pt x="113382" y="33816"/>
                  </a:cubicBezTo>
                  <a:cubicBezTo>
                    <a:pt x="114238" y="26672"/>
                    <a:pt x="106919" y="-283"/>
                    <a:pt x="10444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2720;p47">
              <a:extLst>
                <a:ext uri="{FF2B5EF4-FFF2-40B4-BE49-F238E27FC236}">
                  <a16:creationId xmlns:a16="http://schemas.microsoft.com/office/drawing/2014/main" id="{AAB7F32C-97FE-4E68-B960-3F9F4A483A8A}"/>
                </a:ext>
              </a:extLst>
            </p:cNvPr>
            <p:cNvSpPr/>
            <p:nvPr/>
          </p:nvSpPr>
          <p:spPr>
            <a:xfrm>
              <a:off x="4272622" y="1567332"/>
              <a:ext cx="113035" cy="59179"/>
            </a:xfrm>
            <a:custGeom>
              <a:avLst/>
              <a:gdLst/>
              <a:ahLst/>
              <a:cxnLst/>
              <a:rect l="l" t="t" r="r" b="b"/>
              <a:pathLst>
                <a:path w="113035" h="59179" extrusionOk="0">
                  <a:moveTo>
                    <a:pt x="113011" y="0"/>
                  </a:moveTo>
                  <a:cubicBezTo>
                    <a:pt x="111205" y="11335"/>
                    <a:pt x="102080" y="14478"/>
                    <a:pt x="92766" y="20288"/>
                  </a:cubicBezTo>
                  <a:cubicBezTo>
                    <a:pt x="79459" y="28575"/>
                    <a:pt x="67674" y="40576"/>
                    <a:pt x="53797" y="47625"/>
                  </a:cubicBezTo>
                  <a:cubicBezTo>
                    <a:pt x="39920" y="54673"/>
                    <a:pt x="9030" y="60579"/>
                    <a:pt x="0" y="44101"/>
                  </a:cubicBezTo>
                  <a:cubicBezTo>
                    <a:pt x="4847" y="66294"/>
                    <a:pt x="41060" y="59341"/>
                    <a:pt x="54747" y="52388"/>
                  </a:cubicBezTo>
                  <a:cubicBezTo>
                    <a:pt x="68434" y="45434"/>
                    <a:pt x="80029" y="33338"/>
                    <a:pt x="92766" y="25527"/>
                  </a:cubicBezTo>
                  <a:cubicBezTo>
                    <a:pt x="102271" y="19621"/>
                    <a:pt x="111775" y="16669"/>
                    <a:pt x="112821" y="4763"/>
                  </a:cubicBezTo>
                  <a:cubicBezTo>
                    <a:pt x="113011" y="3181"/>
                    <a:pt x="113077" y="1591"/>
                    <a:pt x="11301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2721;p47">
              <a:extLst>
                <a:ext uri="{FF2B5EF4-FFF2-40B4-BE49-F238E27FC236}">
                  <a16:creationId xmlns:a16="http://schemas.microsoft.com/office/drawing/2014/main" id="{4F399C7F-9A7E-4BC9-86C1-D469D68DB252}"/>
                </a:ext>
              </a:extLst>
            </p:cNvPr>
            <p:cNvSpPr/>
            <p:nvPr/>
          </p:nvSpPr>
          <p:spPr>
            <a:xfrm>
              <a:off x="4135669" y="1458312"/>
              <a:ext cx="113522" cy="85076"/>
            </a:xfrm>
            <a:custGeom>
              <a:avLst/>
              <a:gdLst/>
              <a:ahLst/>
              <a:cxnLst/>
              <a:rect l="l" t="t" r="r" b="b"/>
              <a:pathLst>
                <a:path w="113522" h="85076" extrusionOk="0">
                  <a:moveTo>
                    <a:pt x="102832" y="54"/>
                  </a:moveTo>
                  <a:cubicBezTo>
                    <a:pt x="89240" y="11198"/>
                    <a:pt x="65383" y="-898"/>
                    <a:pt x="64338" y="54"/>
                  </a:cubicBezTo>
                  <a:cubicBezTo>
                    <a:pt x="50176" y="14503"/>
                    <a:pt x="35168" y="28084"/>
                    <a:pt x="19381" y="40726"/>
                  </a:cubicBezTo>
                  <a:cubicBezTo>
                    <a:pt x="10827" y="47489"/>
                    <a:pt x="-2385" y="56442"/>
                    <a:pt x="371" y="69301"/>
                  </a:cubicBezTo>
                  <a:cubicBezTo>
                    <a:pt x="4648" y="92351"/>
                    <a:pt x="41432" y="85303"/>
                    <a:pt x="55403" y="78254"/>
                  </a:cubicBezTo>
                  <a:cubicBezTo>
                    <a:pt x="69375" y="71206"/>
                    <a:pt x="80591" y="59204"/>
                    <a:pt x="93422" y="51299"/>
                  </a:cubicBezTo>
                  <a:cubicBezTo>
                    <a:pt x="102927" y="45488"/>
                    <a:pt x="112432" y="42440"/>
                    <a:pt x="113477" y="30629"/>
                  </a:cubicBezTo>
                  <a:cubicBezTo>
                    <a:pt x="114238" y="23486"/>
                    <a:pt x="105303" y="-232"/>
                    <a:pt x="102832" y="5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2722;p47">
              <a:extLst>
                <a:ext uri="{FF2B5EF4-FFF2-40B4-BE49-F238E27FC236}">
                  <a16:creationId xmlns:a16="http://schemas.microsoft.com/office/drawing/2014/main" id="{27319B67-3390-46EE-925C-88FDD9858567}"/>
                </a:ext>
              </a:extLst>
            </p:cNvPr>
            <p:cNvSpPr/>
            <p:nvPr/>
          </p:nvSpPr>
          <p:spPr>
            <a:xfrm>
              <a:off x="4135660" y="1485798"/>
              <a:ext cx="113035" cy="59179"/>
            </a:xfrm>
            <a:custGeom>
              <a:avLst/>
              <a:gdLst/>
              <a:ahLst/>
              <a:cxnLst/>
              <a:rect l="l" t="t" r="r" b="b"/>
              <a:pathLst>
                <a:path w="113035" h="59179" extrusionOk="0">
                  <a:moveTo>
                    <a:pt x="113011" y="0"/>
                  </a:moveTo>
                  <a:cubicBezTo>
                    <a:pt x="111205" y="11335"/>
                    <a:pt x="102080" y="14478"/>
                    <a:pt x="92766" y="20288"/>
                  </a:cubicBezTo>
                  <a:cubicBezTo>
                    <a:pt x="79459" y="28575"/>
                    <a:pt x="67673" y="40577"/>
                    <a:pt x="53796" y="47625"/>
                  </a:cubicBezTo>
                  <a:cubicBezTo>
                    <a:pt x="39920" y="54674"/>
                    <a:pt x="8934" y="60579"/>
                    <a:pt x="0" y="44101"/>
                  </a:cubicBezTo>
                  <a:cubicBezTo>
                    <a:pt x="4847" y="66294"/>
                    <a:pt x="40965" y="59341"/>
                    <a:pt x="54747" y="52388"/>
                  </a:cubicBezTo>
                  <a:cubicBezTo>
                    <a:pt x="68529" y="45434"/>
                    <a:pt x="79934" y="33338"/>
                    <a:pt x="92766" y="25432"/>
                  </a:cubicBezTo>
                  <a:cubicBezTo>
                    <a:pt x="102270" y="19622"/>
                    <a:pt x="111775" y="16669"/>
                    <a:pt x="112821" y="4763"/>
                  </a:cubicBezTo>
                  <a:cubicBezTo>
                    <a:pt x="113011" y="3183"/>
                    <a:pt x="113077" y="1590"/>
                    <a:pt x="11301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2723;p47">
              <a:extLst>
                <a:ext uri="{FF2B5EF4-FFF2-40B4-BE49-F238E27FC236}">
                  <a16:creationId xmlns:a16="http://schemas.microsoft.com/office/drawing/2014/main" id="{4E1FDF37-1696-4624-A78F-AE64EA136F70}"/>
                </a:ext>
              </a:extLst>
            </p:cNvPr>
            <p:cNvSpPr/>
            <p:nvPr/>
          </p:nvSpPr>
          <p:spPr>
            <a:xfrm>
              <a:off x="4163850" y="1066881"/>
              <a:ext cx="398264" cy="482949"/>
            </a:xfrm>
            <a:custGeom>
              <a:avLst/>
              <a:gdLst/>
              <a:ahLst/>
              <a:cxnLst/>
              <a:rect l="l" t="t" r="r" b="b"/>
              <a:pathLst>
                <a:path w="398264" h="482949" extrusionOk="0">
                  <a:moveTo>
                    <a:pt x="395149" y="33155"/>
                  </a:moveTo>
                  <a:cubicBezTo>
                    <a:pt x="410261" y="127833"/>
                    <a:pt x="368346" y="163171"/>
                    <a:pt x="313789" y="183269"/>
                  </a:cubicBezTo>
                  <a:cubicBezTo>
                    <a:pt x="274630" y="197747"/>
                    <a:pt x="218742" y="220035"/>
                    <a:pt x="218742" y="220035"/>
                  </a:cubicBezTo>
                  <a:cubicBezTo>
                    <a:pt x="218742" y="220035"/>
                    <a:pt x="219502" y="240800"/>
                    <a:pt x="219882" y="287377"/>
                  </a:cubicBezTo>
                  <a:cubicBezTo>
                    <a:pt x="219882" y="328430"/>
                    <a:pt x="214940" y="477877"/>
                    <a:pt x="214940" y="477877"/>
                  </a:cubicBezTo>
                  <a:cubicBezTo>
                    <a:pt x="201814" y="484641"/>
                    <a:pt x="186245" y="484641"/>
                    <a:pt x="173119" y="477877"/>
                  </a:cubicBezTo>
                  <a:cubicBezTo>
                    <a:pt x="173119" y="477877"/>
                    <a:pt x="151164" y="363101"/>
                    <a:pt x="146506" y="311285"/>
                  </a:cubicBezTo>
                  <a:cubicBezTo>
                    <a:pt x="140138" y="241085"/>
                    <a:pt x="129398" y="195080"/>
                    <a:pt x="133010" y="179935"/>
                  </a:cubicBezTo>
                  <a:cubicBezTo>
                    <a:pt x="136146" y="166600"/>
                    <a:pt x="212754" y="128881"/>
                    <a:pt x="237086" y="108688"/>
                  </a:cubicBezTo>
                  <a:lnTo>
                    <a:pt x="76552" y="162599"/>
                  </a:lnTo>
                  <a:cubicBezTo>
                    <a:pt x="79745" y="180037"/>
                    <a:pt x="81304" y="197735"/>
                    <a:pt x="81209" y="215463"/>
                  </a:cubicBezTo>
                  <a:cubicBezTo>
                    <a:pt x="79783" y="271184"/>
                    <a:pt x="76647" y="391866"/>
                    <a:pt x="76647" y="391866"/>
                  </a:cubicBezTo>
                  <a:cubicBezTo>
                    <a:pt x="76647" y="391866"/>
                    <a:pt x="54691" y="407773"/>
                    <a:pt x="35872" y="391866"/>
                  </a:cubicBezTo>
                  <a:cubicBezTo>
                    <a:pt x="35872" y="391866"/>
                    <a:pt x="-4523" y="153074"/>
                    <a:pt x="419" y="121451"/>
                  </a:cubicBezTo>
                  <a:cubicBezTo>
                    <a:pt x="5077" y="91448"/>
                    <a:pt x="146506" y="30107"/>
                    <a:pt x="171504" y="8961"/>
                  </a:cubicBezTo>
                  <a:cubicBezTo>
                    <a:pt x="180286" y="1807"/>
                    <a:pt x="191692" y="-1275"/>
                    <a:pt x="202869" y="4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2724;p47">
              <a:extLst>
                <a:ext uri="{FF2B5EF4-FFF2-40B4-BE49-F238E27FC236}">
                  <a16:creationId xmlns:a16="http://schemas.microsoft.com/office/drawing/2014/main" id="{DF750BEC-3668-4333-A200-E27AC895912F}"/>
                </a:ext>
              </a:extLst>
            </p:cNvPr>
            <p:cNvSpPr/>
            <p:nvPr/>
          </p:nvSpPr>
          <p:spPr>
            <a:xfrm>
              <a:off x="4403391" y="743705"/>
              <a:ext cx="125692" cy="122150"/>
            </a:xfrm>
            <a:custGeom>
              <a:avLst/>
              <a:gdLst/>
              <a:ahLst/>
              <a:cxnLst/>
              <a:rect l="l" t="t" r="r" b="b"/>
              <a:pathLst>
                <a:path w="125692" h="122150" extrusionOk="0">
                  <a:moveTo>
                    <a:pt x="100101" y="0"/>
                  </a:moveTo>
                  <a:cubicBezTo>
                    <a:pt x="100101" y="0"/>
                    <a:pt x="97725" y="45053"/>
                    <a:pt x="98770" y="49054"/>
                  </a:cubicBezTo>
                  <a:cubicBezTo>
                    <a:pt x="99816" y="53054"/>
                    <a:pt x="119395" y="66294"/>
                    <a:pt x="125098" y="71057"/>
                  </a:cubicBezTo>
                  <a:cubicBezTo>
                    <a:pt x="130801" y="75819"/>
                    <a:pt x="94018" y="112205"/>
                    <a:pt x="76149" y="120396"/>
                  </a:cubicBezTo>
                  <a:cubicBezTo>
                    <a:pt x="58280" y="128588"/>
                    <a:pt x="1442" y="106966"/>
                    <a:pt x="112" y="78962"/>
                  </a:cubicBezTo>
                  <a:cubicBezTo>
                    <a:pt x="-1219" y="50959"/>
                    <a:pt x="9616" y="27622"/>
                    <a:pt x="18550" y="26384"/>
                  </a:cubicBezTo>
                  <a:cubicBezTo>
                    <a:pt x="27485" y="25146"/>
                    <a:pt x="100101" y="0"/>
                    <a:pt x="10010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2725;p47">
              <a:extLst>
                <a:ext uri="{FF2B5EF4-FFF2-40B4-BE49-F238E27FC236}">
                  <a16:creationId xmlns:a16="http://schemas.microsoft.com/office/drawing/2014/main" id="{D7CA04AE-52D8-4C79-83FD-258D23203898}"/>
                </a:ext>
              </a:extLst>
            </p:cNvPr>
            <p:cNvSpPr/>
            <p:nvPr/>
          </p:nvSpPr>
          <p:spPr>
            <a:xfrm>
              <a:off x="4358991" y="760843"/>
              <a:ext cx="203859" cy="398340"/>
            </a:xfrm>
            <a:custGeom>
              <a:avLst/>
              <a:gdLst/>
              <a:ahLst/>
              <a:cxnLst/>
              <a:rect l="l" t="t" r="r" b="b"/>
              <a:pathLst>
                <a:path w="203859" h="398340" extrusionOk="0">
                  <a:moveTo>
                    <a:pt x="149443" y="39726"/>
                  </a:moveTo>
                  <a:cubicBezTo>
                    <a:pt x="149443" y="39726"/>
                    <a:pt x="116842" y="88494"/>
                    <a:pt x="71315" y="93066"/>
                  </a:cubicBezTo>
                  <a:cubicBezTo>
                    <a:pt x="56963" y="78874"/>
                    <a:pt x="55632" y="28392"/>
                    <a:pt x="75497" y="12294"/>
                  </a:cubicBezTo>
                  <a:cubicBezTo>
                    <a:pt x="75497" y="12294"/>
                    <a:pt x="57248" y="-2565"/>
                    <a:pt x="44702" y="388"/>
                  </a:cubicBezTo>
                  <a:cubicBezTo>
                    <a:pt x="31110" y="8435"/>
                    <a:pt x="20959" y="21220"/>
                    <a:pt x="16187" y="36297"/>
                  </a:cubicBezTo>
                  <a:cubicBezTo>
                    <a:pt x="4525" y="69955"/>
                    <a:pt x="-912" y="105459"/>
                    <a:pt x="125" y="141073"/>
                  </a:cubicBezTo>
                  <a:cubicBezTo>
                    <a:pt x="885" y="188697"/>
                    <a:pt x="125" y="309760"/>
                    <a:pt x="125" y="309760"/>
                  </a:cubicBezTo>
                  <a:cubicBezTo>
                    <a:pt x="5533" y="338651"/>
                    <a:pt x="22993" y="363848"/>
                    <a:pt x="48123" y="379007"/>
                  </a:cubicBezTo>
                  <a:cubicBezTo>
                    <a:pt x="81028" y="397713"/>
                    <a:pt x="119827" y="403098"/>
                    <a:pt x="156572" y="394057"/>
                  </a:cubicBezTo>
                  <a:cubicBezTo>
                    <a:pt x="179668" y="388627"/>
                    <a:pt x="188222" y="375769"/>
                    <a:pt x="196206" y="358909"/>
                  </a:cubicBezTo>
                  <a:cubicBezTo>
                    <a:pt x="194115" y="325476"/>
                    <a:pt x="180904" y="256420"/>
                    <a:pt x="186702" y="214224"/>
                  </a:cubicBezTo>
                  <a:cubicBezTo>
                    <a:pt x="192499" y="172029"/>
                    <a:pt x="201149" y="140596"/>
                    <a:pt x="203430" y="106592"/>
                  </a:cubicBezTo>
                  <a:cubicBezTo>
                    <a:pt x="205711" y="72588"/>
                    <a:pt x="198963" y="73159"/>
                    <a:pt x="181854" y="60967"/>
                  </a:cubicBezTo>
                  <a:cubicBezTo>
                    <a:pt x="171580" y="53111"/>
                    <a:pt x="160744" y="46012"/>
                    <a:pt x="149443" y="39726"/>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2726;p47">
              <a:extLst>
                <a:ext uri="{FF2B5EF4-FFF2-40B4-BE49-F238E27FC236}">
                  <a16:creationId xmlns:a16="http://schemas.microsoft.com/office/drawing/2014/main" id="{69446EB9-8FBF-414B-B73D-796904168BC8}"/>
                </a:ext>
              </a:extLst>
            </p:cNvPr>
            <p:cNvSpPr/>
            <p:nvPr/>
          </p:nvSpPr>
          <p:spPr>
            <a:xfrm>
              <a:off x="4398650" y="616917"/>
              <a:ext cx="135166" cy="164844"/>
            </a:xfrm>
            <a:custGeom>
              <a:avLst/>
              <a:gdLst/>
              <a:ahLst/>
              <a:cxnLst/>
              <a:rect l="l" t="t" r="r" b="b"/>
              <a:pathLst>
                <a:path w="135166" h="164844" extrusionOk="0">
                  <a:moveTo>
                    <a:pt x="2951" y="59542"/>
                  </a:moveTo>
                  <a:lnTo>
                    <a:pt x="2951" y="59542"/>
                  </a:lnTo>
                  <a:cubicBezTo>
                    <a:pt x="8369" y="24585"/>
                    <a:pt x="33556" y="-1894"/>
                    <a:pt x="69484" y="106"/>
                  </a:cubicBezTo>
                  <a:cubicBezTo>
                    <a:pt x="107645" y="2052"/>
                    <a:pt x="137015" y="34634"/>
                    <a:pt x="135076" y="72881"/>
                  </a:cubicBezTo>
                  <a:cubicBezTo>
                    <a:pt x="133974" y="94625"/>
                    <a:pt x="122739" y="114587"/>
                    <a:pt x="104747" y="126789"/>
                  </a:cubicBezTo>
                  <a:cubicBezTo>
                    <a:pt x="103473" y="132100"/>
                    <a:pt x="101591" y="137245"/>
                    <a:pt x="99139" y="142124"/>
                  </a:cubicBezTo>
                  <a:cubicBezTo>
                    <a:pt x="86498" y="156983"/>
                    <a:pt x="48003" y="166508"/>
                    <a:pt x="36788" y="164603"/>
                  </a:cubicBezTo>
                  <a:cubicBezTo>
                    <a:pt x="23358" y="163381"/>
                    <a:pt x="12047" y="154047"/>
                    <a:pt x="8274" y="141076"/>
                  </a:cubicBezTo>
                  <a:cubicBezTo>
                    <a:pt x="-3702" y="113644"/>
                    <a:pt x="5" y="76878"/>
                    <a:pt x="2951" y="595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2727;p47">
              <a:extLst>
                <a:ext uri="{FF2B5EF4-FFF2-40B4-BE49-F238E27FC236}">
                  <a16:creationId xmlns:a16="http://schemas.microsoft.com/office/drawing/2014/main" id="{CD7EC5BD-2E35-4AEF-B60B-D23351A499C4}"/>
                </a:ext>
              </a:extLst>
            </p:cNvPr>
            <p:cNvSpPr/>
            <p:nvPr/>
          </p:nvSpPr>
          <p:spPr>
            <a:xfrm>
              <a:off x="4403852" y="602477"/>
              <a:ext cx="142520" cy="141227"/>
            </a:xfrm>
            <a:custGeom>
              <a:avLst/>
              <a:gdLst/>
              <a:ahLst/>
              <a:cxnLst/>
              <a:rect l="l" t="t" r="r" b="b"/>
              <a:pathLst>
                <a:path w="142520" h="141227" extrusionOk="0">
                  <a:moveTo>
                    <a:pt x="99640" y="141228"/>
                  </a:moveTo>
                  <a:lnTo>
                    <a:pt x="99640" y="141228"/>
                  </a:lnTo>
                  <a:lnTo>
                    <a:pt x="96313" y="110653"/>
                  </a:lnTo>
                  <a:cubicBezTo>
                    <a:pt x="96313" y="110653"/>
                    <a:pt x="121215" y="46073"/>
                    <a:pt x="62381" y="58456"/>
                  </a:cubicBezTo>
                  <a:cubicBezTo>
                    <a:pt x="23602" y="66647"/>
                    <a:pt x="13812" y="70267"/>
                    <a:pt x="2027" y="44168"/>
                  </a:cubicBezTo>
                  <a:cubicBezTo>
                    <a:pt x="-9759" y="18070"/>
                    <a:pt x="31586" y="-5457"/>
                    <a:pt x="81296" y="1115"/>
                  </a:cubicBezTo>
                  <a:cubicBezTo>
                    <a:pt x="116615" y="4775"/>
                    <a:pt x="143238" y="34972"/>
                    <a:pt x="142506" y="70552"/>
                  </a:cubicBezTo>
                  <a:cubicBezTo>
                    <a:pt x="141270" y="89793"/>
                    <a:pt x="136138" y="128655"/>
                    <a:pt x="99640" y="14122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2728;p47">
              <a:extLst>
                <a:ext uri="{FF2B5EF4-FFF2-40B4-BE49-F238E27FC236}">
                  <a16:creationId xmlns:a16="http://schemas.microsoft.com/office/drawing/2014/main" id="{F4306989-606B-463C-B860-CA973B051ABF}"/>
                </a:ext>
              </a:extLst>
            </p:cNvPr>
            <p:cNvSpPr/>
            <p:nvPr/>
          </p:nvSpPr>
          <p:spPr>
            <a:xfrm>
              <a:off x="4338015" y="761231"/>
              <a:ext cx="65677" cy="95630"/>
            </a:xfrm>
            <a:custGeom>
              <a:avLst/>
              <a:gdLst/>
              <a:ahLst/>
              <a:cxnLst/>
              <a:rect l="l" t="t" r="r" b="b"/>
              <a:pathLst>
                <a:path w="65677" h="95630" extrusionOk="0">
                  <a:moveTo>
                    <a:pt x="23762" y="95631"/>
                  </a:moveTo>
                  <a:cubicBezTo>
                    <a:pt x="14780" y="95307"/>
                    <a:pt x="6264" y="91519"/>
                    <a:pt x="0" y="85058"/>
                  </a:cubicBezTo>
                  <a:cubicBezTo>
                    <a:pt x="1331" y="68294"/>
                    <a:pt x="22716" y="4667"/>
                    <a:pt x="65677" y="0"/>
                  </a:cubicBezTo>
                  <a:cubicBezTo>
                    <a:pt x="53987" y="8214"/>
                    <a:pt x="44729" y="19435"/>
                    <a:pt x="38874" y="32480"/>
                  </a:cubicBezTo>
                  <a:cubicBezTo>
                    <a:pt x="32192" y="53100"/>
                    <a:pt x="27136" y="74216"/>
                    <a:pt x="23762" y="9563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2729;p47">
              <a:extLst>
                <a:ext uri="{FF2B5EF4-FFF2-40B4-BE49-F238E27FC236}">
                  <a16:creationId xmlns:a16="http://schemas.microsoft.com/office/drawing/2014/main" id="{137EBA2A-9F86-4892-918C-A8E22587F873}"/>
                </a:ext>
              </a:extLst>
            </p:cNvPr>
            <p:cNvSpPr/>
            <p:nvPr/>
          </p:nvSpPr>
          <p:spPr>
            <a:xfrm>
              <a:off x="5408528" y="1603174"/>
              <a:ext cx="974325" cy="1973896"/>
            </a:xfrm>
            <a:custGeom>
              <a:avLst/>
              <a:gdLst/>
              <a:ahLst/>
              <a:cxnLst/>
              <a:rect l="l" t="t" r="r" b="b"/>
              <a:pathLst>
                <a:path w="974325" h="1973896" extrusionOk="0">
                  <a:moveTo>
                    <a:pt x="884126" y="1962979"/>
                  </a:moveTo>
                  <a:lnTo>
                    <a:pt x="90295" y="1503684"/>
                  </a:lnTo>
                  <a:cubicBezTo>
                    <a:pt x="40395" y="1475109"/>
                    <a:pt x="0" y="1397480"/>
                    <a:pt x="0" y="1330900"/>
                  </a:cubicBezTo>
                  <a:lnTo>
                    <a:pt x="0" y="79220"/>
                  </a:lnTo>
                  <a:cubicBezTo>
                    <a:pt x="0" y="12545"/>
                    <a:pt x="40395" y="-17935"/>
                    <a:pt x="90295" y="10831"/>
                  </a:cubicBezTo>
                  <a:lnTo>
                    <a:pt x="884126" y="470221"/>
                  </a:lnTo>
                  <a:cubicBezTo>
                    <a:pt x="933931" y="498796"/>
                    <a:pt x="974326" y="576425"/>
                    <a:pt x="974326" y="643005"/>
                  </a:cubicBezTo>
                  <a:lnTo>
                    <a:pt x="974326" y="1894876"/>
                  </a:lnTo>
                  <a:cubicBezTo>
                    <a:pt x="974326" y="1961551"/>
                    <a:pt x="933931" y="1991840"/>
                    <a:pt x="884126" y="1962979"/>
                  </a:cubicBez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2730;p47">
              <a:extLst>
                <a:ext uri="{FF2B5EF4-FFF2-40B4-BE49-F238E27FC236}">
                  <a16:creationId xmlns:a16="http://schemas.microsoft.com/office/drawing/2014/main" id="{24E04E61-107B-4370-8042-2E4D21E39978}"/>
                </a:ext>
              </a:extLst>
            </p:cNvPr>
            <p:cNvSpPr/>
            <p:nvPr/>
          </p:nvSpPr>
          <p:spPr>
            <a:xfrm>
              <a:off x="6324400" y="3534911"/>
              <a:ext cx="27183" cy="49530"/>
            </a:xfrm>
            <a:custGeom>
              <a:avLst/>
              <a:gdLst/>
              <a:ahLst/>
              <a:cxnLst/>
              <a:rect l="l" t="t" r="r" b="b"/>
              <a:pathLst>
                <a:path w="27183" h="49530" extrusionOk="0">
                  <a:moveTo>
                    <a:pt x="0" y="49530"/>
                  </a:moveTo>
                  <a:lnTo>
                    <a:pt x="27184" y="36100"/>
                  </a:lnTo>
                  <a:lnTo>
                    <a:pt x="8840" y="0"/>
                  </a:lnTo>
                  <a:lnTo>
                    <a:pt x="0" y="49530"/>
                  </a:ln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2731;p47">
              <a:extLst>
                <a:ext uri="{FF2B5EF4-FFF2-40B4-BE49-F238E27FC236}">
                  <a16:creationId xmlns:a16="http://schemas.microsoft.com/office/drawing/2014/main" id="{89041A2C-F838-4422-B7EB-1EDE7BB1877B}"/>
                </a:ext>
              </a:extLst>
            </p:cNvPr>
            <p:cNvSpPr/>
            <p:nvPr/>
          </p:nvSpPr>
          <p:spPr>
            <a:xfrm>
              <a:off x="5423355" y="1605432"/>
              <a:ext cx="45242" cy="39909"/>
            </a:xfrm>
            <a:custGeom>
              <a:avLst/>
              <a:gdLst/>
              <a:ahLst/>
              <a:cxnLst/>
              <a:rect l="l" t="t" r="r" b="b"/>
              <a:pathLst>
                <a:path w="45242" h="39909" extrusionOk="0">
                  <a:moveTo>
                    <a:pt x="0" y="12097"/>
                  </a:moveTo>
                  <a:cubicBezTo>
                    <a:pt x="7993" y="7334"/>
                    <a:pt x="16396" y="3286"/>
                    <a:pt x="25092" y="0"/>
                  </a:cubicBezTo>
                  <a:lnTo>
                    <a:pt x="45242" y="39910"/>
                  </a:ln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2732;p47">
              <a:extLst>
                <a:ext uri="{FF2B5EF4-FFF2-40B4-BE49-F238E27FC236}">
                  <a16:creationId xmlns:a16="http://schemas.microsoft.com/office/drawing/2014/main" id="{39F79D87-B8DE-4771-BB17-4E6EC58FF7BA}"/>
                </a:ext>
              </a:extLst>
            </p:cNvPr>
            <p:cNvSpPr/>
            <p:nvPr/>
          </p:nvSpPr>
          <p:spPr>
            <a:xfrm>
              <a:off x="5387713" y="1613611"/>
              <a:ext cx="974325" cy="1973876"/>
            </a:xfrm>
            <a:custGeom>
              <a:avLst/>
              <a:gdLst/>
              <a:ahLst/>
              <a:cxnLst/>
              <a:rect l="l" t="t" r="r" b="b"/>
              <a:pathLst>
                <a:path w="974325" h="1973876" extrusionOk="0">
                  <a:moveTo>
                    <a:pt x="884126" y="1963020"/>
                  </a:moveTo>
                  <a:lnTo>
                    <a:pt x="90199" y="1503439"/>
                  </a:lnTo>
                  <a:cubicBezTo>
                    <a:pt x="40395" y="1474864"/>
                    <a:pt x="0" y="1397235"/>
                    <a:pt x="0" y="1330655"/>
                  </a:cubicBezTo>
                  <a:lnTo>
                    <a:pt x="0" y="79261"/>
                  </a:lnTo>
                  <a:cubicBezTo>
                    <a:pt x="0" y="12586"/>
                    <a:pt x="40395" y="-17990"/>
                    <a:pt x="90199" y="10871"/>
                  </a:cubicBezTo>
                  <a:lnTo>
                    <a:pt x="884126" y="470262"/>
                  </a:lnTo>
                  <a:cubicBezTo>
                    <a:pt x="933931" y="498837"/>
                    <a:pt x="974326" y="576370"/>
                    <a:pt x="974326" y="642950"/>
                  </a:cubicBezTo>
                  <a:lnTo>
                    <a:pt x="974326" y="1894630"/>
                  </a:lnTo>
                  <a:cubicBezTo>
                    <a:pt x="974326" y="1961210"/>
                    <a:pt x="933931" y="1991881"/>
                    <a:pt x="884126" y="1963020"/>
                  </a:cubicBezTo>
                  <a:close/>
                </a:path>
              </a:pathLst>
            </a:custGeom>
            <a:solidFill>
              <a:srgbClr val="2E245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2733;p47">
              <a:extLst>
                <a:ext uri="{FF2B5EF4-FFF2-40B4-BE49-F238E27FC236}">
                  <a16:creationId xmlns:a16="http://schemas.microsoft.com/office/drawing/2014/main" id="{BC79502A-5759-49E8-ABAE-31E6668BE195}"/>
                </a:ext>
              </a:extLst>
            </p:cNvPr>
            <p:cNvSpPr/>
            <p:nvPr/>
          </p:nvSpPr>
          <p:spPr>
            <a:xfrm>
              <a:off x="5477912" y="1749736"/>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2734;p47">
              <a:extLst>
                <a:ext uri="{FF2B5EF4-FFF2-40B4-BE49-F238E27FC236}">
                  <a16:creationId xmlns:a16="http://schemas.microsoft.com/office/drawing/2014/main" id="{4A0D776E-A904-44E6-A69B-69ABEA789E7A}"/>
                </a:ext>
              </a:extLst>
            </p:cNvPr>
            <p:cNvSpPr/>
            <p:nvPr/>
          </p:nvSpPr>
          <p:spPr>
            <a:xfrm>
              <a:off x="5649377" y="1848986"/>
              <a:ext cx="613432" cy="407098"/>
            </a:xfrm>
            <a:custGeom>
              <a:avLst/>
              <a:gdLst/>
              <a:ahLst/>
              <a:cxnLst/>
              <a:rect l="l" t="t" r="r" b="b"/>
              <a:pathLst>
                <a:path w="613432" h="407098" extrusionOk="0">
                  <a:moveTo>
                    <a:pt x="613433" y="407099"/>
                  </a:moveTo>
                  <a:lnTo>
                    <a:pt x="0" y="52102"/>
                  </a:lnTo>
                  <a:lnTo>
                    <a:pt x="0" y="0"/>
                  </a:lnTo>
                  <a:lnTo>
                    <a:pt x="613433" y="354902"/>
                  </a:lnTo>
                  <a:lnTo>
                    <a:pt x="613433" y="40709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2735;p47">
              <a:extLst>
                <a:ext uri="{FF2B5EF4-FFF2-40B4-BE49-F238E27FC236}">
                  <a16:creationId xmlns:a16="http://schemas.microsoft.com/office/drawing/2014/main" id="{5BC0F8A1-221A-41AE-A480-934EB27738C6}"/>
                </a:ext>
              </a:extLst>
            </p:cNvPr>
            <p:cNvSpPr/>
            <p:nvPr/>
          </p:nvSpPr>
          <p:spPr>
            <a:xfrm>
              <a:off x="5477912" y="1916804"/>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2736;p47">
              <a:extLst>
                <a:ext uri="{FF2B5EF4-FFF2-40B4-BE49-F238E27FC236}">
                  <a16:creationId xmlns:a16="http://schemas.microsoft.com/office/drawing/2014/main" id="{00AA3CCA-7747-4EBB-927D-7D4B8D6D5A75}"/>
                </a:ext>
              </a:extLst>
            </p:cNvPr>
            <p:cNvSpPr/>
            <p:nvPr/>
          </p:nvSpPr>
          <p:spPr>
            <a:xfrm>
              <a:off x="5649377" y="2015959"/>
              <a:ext cx="405945" cy="287083"/>
            </a:xfrm>
            <a:custGeom>
              <a:avLst/>
              <a:gdLst/>
              <a:ahLst/>
              <a:cxnLst/>
              <a:rect l="l" t="t" r="r" b="b"/>
              <a:pathLst>
                <a:path w="405945" h="287083" extrusionOk="0">
                  <a:moveTo>
                    <a:pt x="405945" y="287084"/>
                  </a:moveTo>
                  <a:lnTo>
                    <a:pt x="0" y="52197"/>
                  </a:lnTo>
                  <a:lnTo>
                    <a:pt x="0" y="0"/>
                  </a:lnTo>
                  <a:lnTo>
                    <a:pt x="405945" y="234887"/>
                  </a:lnTo>
                  <a:lnTo>
                    <a:pt x="405945" y="287084"/>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2737;p47">
              <a:extLst>
                <a:ext uri="{FF2B5EF4-FFF2-40B4-BE49-F238E27FC236}">
                  <a16:creationId xmlns:a16="http://schemas.microsoft.com/office/drawing/2014/main" id="{C9CAF2F3-508F-47C9-A8BF-13D1D13FD573}"/>
                </a:ext>
              </a:extLst>
            </p:cNvPr>
            <p:cNvSpPr/>
            <p:nvPr/>
          </p:nvSpPr>
          <p:spPr>
            <a:xfrm>
              <a:off x="5477912" y="2000338"/>
              <a:ext cx="144376" cy="135636"/>
            </a:xfrm>
            <a:custGeom>
              <a:avLst/>
              <a:gdLst/>
              <a:ahLst/>
              <a:cxnLst/>
              <a:rect l="l" t="t" r="r" b="b"/>
              <a:pathLst>
                <a:path w="144376" h="135636" extrusionOk="0">
                  <a:moveTo>
                    <a:pt x="144376" y="135636"/>
                  </a:moveTo>
                  <a:lnTo>
                    <a:pt x="0" y="52197"/>
                  </a:lnTo>
                  <a:lnTo>
                    <a:pt x="0" y="0"/>
                  </a:lnTo>
                  <a:lnTo>
                    <a:pt x="144376" y="83439"/>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2738;p47">
              <a:extLst>
                <a:ext uri="{FF2B5EF4-FFF2-40B4-BE49-F238E27FC236}">
                  <a16:creationId xmlns:a16="http://schemas.microsoft.com/office/drawing/2014/main" id="{C2D3A300-1935-44ED-8EDB-DF412E483705}"/>
                </a:ext>
              </a:extLst>
            </p:cNvPr>
            <p:cNvSpPr/>
            <p:nvPr/>
          </p:nvSpPr>
          <p:spPr>
            <a:xfrm>
              <a:off x="5649377" y="2099494"/>
              <a:ext cx="505174" cy="344519"/>
            </a:xfrm>
            <a:custGeom>
              <a:avLst/>
              <a:gdLst/>
              <a:ahLst/>
              <a:cxnLst/>
              <a:rect l="l" t="t" r="r" b="b"/>
              <a:pathLst>
                <a:path w="505174" h="344519" extrusionOk="0">
                  <a:moveTo>
                    <a:pt x="505174" y="344519"/>
                  </a:moveTo>
                  <a:lnTo>
                    <a:pt x="0" y="52197"/>
                  </a:lnTo>
                  <a:lnTo>
                    <a:pt x="0" y="0"/>
                  </a:lnTo>
                  <a:lnTo>
                    <a:pt x="505174" y="292322"/>
                  </a:lnTo>
                  <a:lnTo>
                    <a:pt x="505174" y="344519"/>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2739;p47">
              <a:extLst>
                <a:ext uri="{FF2B5EF4-FFF2-40B4-BE49-F238E27FC236}">
                  <a16:creationId xmlns:a16="http://schemas.microsoft.com/office/drawing/2014/main" id="{A1906832-E8F5-472B-98EE-2CA527E0E271}"/>
                </a:ext>
              </a:extLst>
            </p:cNvPr>
            <p:cNvSpPr/>
            <p:nvPr/>
          </p:nvSpPr>
          <p:spPr>
            <a:xfrm>
              <a:off x="5477912" y="2083778"/>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2740;p47">
              <a:extLst>
                <a:ext uri="{FF2B5EF4-FFF2-40B4-BE49-F238E27FC236}">
                  <a16:creationId xmlns:a16="http://schemas.microsoft.com/office/drawing/2014/main" id="{D9430E61-5578-489B-AA99-8E19E13B148C}"/>
                </a:ext>
              </a:extLst>
            </p:cNvPr>
            <p:cNvSpPr/>
            <p:nvPr/>
          </p:nvSpPr>
          <p:spPr>
            <a:xfrm>
              <a:off x="5649377" y="2183028"/>
              <a:ext cx="351863" cy="255746"/>
            </a:xfrm>
            <a:custGeom>
              <a:avLst/>
              <a:gdLst/>
              <a:ahLst/>
              <a:cxnLst/>
              <a:rect l="l" t="t" r="r" b="b"/>
              <a:pathLst>
                <a:path w="351863" h="255746" extrusionOk="0">
                  <a:moveTo>
                    <a:pt x="351864" y="255746"/>
                  </a:moveTo>
                  <a:lnTo>
                    <a:pt x="0" y="52197"/>
                  </a:lnTo>
                  <a:lnTo>
                    <a:pt x="0" y="0"/>
                  </a:lnTo>
                  <a:lnTo>
                    <a:pt x="351864" y="203549"/>
                  </a:lnTo>
                  <a:lnTo>
                    <a:pt x="351864" y="25574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2741;p47">
              <a:extLst>
                <a:ext uri="{FF2B5EF4-FFF2-40B4-BE49-F238E27FC236}">
                  <a16:creationId xmlns:a16="http://schemas.microsoft.com/office/drawing/2014/main" id="{F0939648-42B7-4346-A3BE-A3BE9D2E0758}"/>
                </a:ext>
              </a:extLst>
            </p:cNvPr>
            <p:cNvSpPr/>
            <p:nvPr/>
          </p:nvSpPr>
          <p:spPr>
            <a:xfrm>
              <a:off x="5477912" y="1833270"/>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2742;p47">
              <a:extLst>
                <a:ext uri="{FF2B5EF4-FFF2-40B4-BE49-F238E27FC236}">
                  <a16:creationId xmlns:a16="http://schemas.microsoft.com/office/drawing/2014/main" id="{3C08DF24-C543-400A-86F3-16251C84094D}"/>
                </a:ext>
              </a:extLst>
            </p:cNvPr>
            <p:cNvSpPr/>
            <p:nvPr/>
          </p:nvSpPr>
          <p:spPr>
            <a:xfrm>
              <a:off x="5649377" y="1932425"/>
              <a:ext cx="306716" cy="229742"/>
            </a:xfrm>
            <a:custGeom>
              <a:avLst/>
              <a:gdLst/>
              <a:ahLst/>
              <a:cxnLst/>
              <a:rect l="l" t="t" r="r" b="b"/>
              <a:pathLst>
                <a:path w="306716" h="229742" extrusionOk="0">
                  <a:moveTo>
                    <a:pt x="306716" y="229743"/>
                  </a:moveTo>
                  <a:lnTo>
                    <a:pt x="0" y="52197"/>
                  </a:lnTo>
                  <a:lnTo>
                    <a:pt x="0" y="0"/>
                  </a:lnTo>
                  <a:lnTo>
                    <a:pt x="306716" y="177451"/>
                  </a:lnTo>
                  <a:lnTo>
                    <a:pt x="306716" y="229743"/>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2743;p47">
              <a:extLst>
                <a:ext uri="{FF2B5EF4-FFF2-40B4-BE49-F238E27FC236}">
                  <a16:creationId xmlns:a16="http://schemas.microsoft.com/office/drawing/2014/main" id="{2A75B210-C43F-4424-A593-91B6511AFA15}"/>
                </a:ext>
              </a:extLst>
            </p:cNvPr>
            <p:cNvSpPr/>
            <p:nvPr/>
          </p:nvSpPr>
          <p:spPr>
            <a:xfrm>
              <a:off x="5477912" y="2167312"/>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2744;p47">
              <a:extLst>
                <a:ext uri="{FF2B5EF4-FFF2-40B4-BE49-F238E27FC236}">
                  <a16:creationId xmlns:a16="http://schemas.microsoft.com/office/drawing/2014/main" id="{1C03BA87-D75F-4117-BEF6-B80BAEACC223}"/>
                </a:ext>
              </a:extLst>
            </p:cNvPr>
            <p:cNvSpPr/>
            <p:nvPr/>
          </p:nvSpPr>
          <p:spPr>
            <a:xfrm>
              <a:off x="5649377" y="2266467"/>
              <a:ext cx="180399" cy="156591"/>
            </a:xfrm>
            <a:custGeom>
              <a:avLst/>
              <a:gdLst/>
              <a:ahLst/>
              <a:cxnLst/>
              <a:rect l="l" t="t" r="r" b="b"/>
              <a:pathLst>
                <a:path w="180399" h="156591" extrusionOk="0">
                  <a:moveTo>
                    <a:pt x="180399" y="156591"/>
                  </a:moveTo>
                  <a:lnTo>
                    <a:pt x="0" y="52197"/>
                  </a:lnTo>
                  <a:lnTo>
                    <a:pt x="0" y="0"/>
                  </a:lnTo>
                  <a:lnTo>
                    <a:pt x="180399" y="104394"/>
                  </a:lnTo>
                  <a:lnTo>
                    <a:pt x="180399" y="15659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2745;p47">
              <a:extLst>
                <a:ext uri="{FF2B5EF4-FFF2-40B4-BE49-F238E27FC236}">
                  <a16:creationId xmlns:a16="http://schemas.microsoft.com/office/drawing/2014/main" id="{DB6AD664-B8BF-42DF-B0F9-2BE59E0D9310}"/>
                </a:ext>
              </a:extLst>
            </p:cNvPr>
            <p:cNvSpPr/>
            <p:nvPr/>
          </p:nvSpPr>
          <p:spPr>
            <a:xfrm>
              <a:off x="5477912" y="2334380"/>
              <a:ext cx="144376" cy="135636"/>
            </a:xfrm>
            <a:custGeom>
              <a:avLst/>
              <a:gdLst/>
              <a:ahLst/>
              <a:cxnLst/>
              <a:rect l="l" t="t" r="r" b="b"/>
              <a:pathLst>
                <a:path w="144376" h="135636" extrusionOk="0">
                  <a:moveTo>
                    <a:pt x="144376" y="135636"/>
                  </a:moveTo>
                  <a:lnTo>
                    <a:pt x="0" y="52197"/>
                  </a:lnTo>
                  <a:lnTo>
                    <a:pt x="0" y="0"/>
                  </a:lnTo>
                  <a:lnTo>
                    <a:pt x="144376" y="83534"/>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2746;p47">
              <a:extLst>
                <a:ext uri="{FF2B5EF4-FFF2-40B4-BE49-F238E27FC236}">
                  <a16:creationId xmlns:a16="http://schemas.microsoft.com/office/drawing/2014/main" id="{9C578145-DDD1-4AD5-A4FB-BBCEABA7CBE8}"/>
                </a:ext>
              </a:extLst>
            </p:cNvPr>
            <p:cNvSpPr/>
            <p:nvPr/>
          </p:nvSpPr>
          <p:spPr>
            <a:xfrm>
              <a:off x="5649377" y="2433536"/>
              <a:ext cx="568380" cy="381000"/>
            </a:xfrm>
            <a:custGeom>
              <a:avLst/>
              <a:gdLst/>
              <a:ahLst/>
              <a:cxnLst/>
              <a:rect l="l" t="t" r="r" b="b"/>
              <a:pathLst>
                <a:path w="568380" h="381000" extrusionOk="0">
                  <a:moveTo>
                    <a:pt x="568380" y="381000"/>
                  </a:moveTo>
                  <a:lnTo>
                    <a:pt x="0" y="52197"/>
                  </a:lnTo>
                  <a:lnTo>
                    <a:pt x="0" y="0"/>
                  </a:lnTo>
                  <a:lnTo>
                    <a:pt x="568380" y="328803"/>
                  </a:lnTo>
                  <a:lnTo>
                    <a:pt x="568380" y="381000"/>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2747;p47">
              <a:extLst>
                <a:ext uri="{FF2B5EF4-FFF2-40B4-BE49-F238E27FC236}">
                  <a16:creationId xmlns:a16="http://schemas.microsoft.com/office/drawing/2014/main" id="{CF4CCC10-B810-48BD-9F1F-49FBF11463A8}"/>
                </a:ext>
              </a:extLst>
            </p:cNvPr>
            <p:cNvSpPr/>
            <p:nvPr/>
          </p:nvSpPr>
          <p:spPr>
            <a:xfrm>
              <a:off x="5477912" y="2417819"/>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2748;p47">
              <a:extLst>
                <a:ext uri="{FF2B5EF4-FFF2-40B4-BE49-F238E27FC236}">
                  <a16:creationId xmlns:a16="http://schemas.microsoft.com/office/drawing/2014/main" id="{21C52DDE-9FCC-4A6B-8D2F-0B3A11E3F12F}"/>
                </a:ext>
              </a:extLst>
            </p:cNvPr>
            <p:cNvSpPr/>
            <p:nvPr/>
          </p:nvSpPr>
          <p:spPr>
            <a:xfrm>
              <a:off x="5649377" y="2517070"/>
              <a:ext cx="171369" cy="151352"/>
            </a:xfrm>
            <a:custGeom>
              <a:avLst/>
              <a:gdLst/>
              <a:ahLst/>
              <a:cxnLst/>
              <a:rect l="l" t="t" r="r" b="b"/>
              <a:pathLst>
                <a:path w="171369" h="151352" extrusionOk="0">
                  <a:moveTo>
                    <a:pt x="171370" y="151352"/>
                  </a:moveTo>
                  <a:lnTo>
                    <a:pt x="0" y="52197"/>
                  </a:lnTo>
                  <a:lnTo>
                    <a:pt x="0" y="0"/>
                  </a:lnTo>
                  <a:lnTo>
                    <a:pt x="171370" y="99155"/>
                  </a:lnTo>
                  <a:lnTo>
                    <a:pt x="171370" y="151352"/>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2749;p47">
              <a:extLst>
                <a:ext uri="{FF2B5EF4-FFF2-40B4-BE49-F238E27FC236}">
                  <a16:creationId xmlns:a16="http://schemas.microsoft.com/office/drawing/2014/main" id="{1767A094-0830-4DBF-A393-F01EFFD7C0DE}"/>
                </a:ext>
              </a:extLst>
            </p:cNvPr>
            <p:cNvSpPr/>
            <p:nvPr/>
          </p:nvSpPr>
          <p:spPr>
            <a:xfrm>
              <a:off x="5477912" y="2501354"/>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2750;p47">
              <a:extLst>
                <a:ext uri="{FF2B5EF4-FFF2-40B4-BE49-F238E27FC236}">
                  <a16:creationId xmlns:a16="http://schemas.microsoft.com/office/drawing/2014/main" id="{71603364-71ED-4046-967C-710F21ADF006}"/>
                </a:ext>
              </a:extLst>
            </p:cNvPr>
            <p:cNvSpPr/>
            <p:nvPr/>
          </p:nvSpPr>
          <p:spPr>
            <a:xfrm>
              <a:off x="5649377" y="2600604"/>
              <a:ext cx="505174" cy="344424"/>
            </a:xfrm>
            <a:custGeom>
              <a:avLst/>
              <a:gdLst/>
              <a:ahLst/>
              <a:cxnLst/>
              <a:rect l="l" t="t" r="r" b="b"/>
              <a:pathLst>
                <a:path w="505174" h="344424" extrusionOk="0">
                  <a:moveTo>
                    <a:pt x="505174" y="344424"/>
                  </a:moveTo>
                  <a:lnTo>
                    <a:pt x="0" y="52102"/>
                  </a:lnTo>
                  <a:lnTo>
                    <a:pt x="0" y="0"/>
                  </a:lnTo>
                  <a:lnTo>
                    <a:pt x="505174" y="292227"/>
                  </a:lnTo>
                  <a:lnTo>
                    <a:pt x="505174" y="344424"/>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2751;p47">
              <a:extLst>
                <a:ext uri="{FF2B5EF4-FFF2-40B4-BE49-F238E27FC236}">
                  <a16:creationId xmlns:a16="http://schemas.microsoft.com/office/drawing/2014/main" id="{24D4F527-5200-45A1-BCB5-48ACCCACED0F}"/>
                </a:ext>
              </a:extLst>
            </p:cNvPr>
            <p:cNvSpPr/>
            <p:nvPr/>
          </p:nvSpPr>
          <p:spPr>
            <a:xfrm>
              <a:off x="5477912" y="2250846"/>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2752;p47">
              <a:extLst>
                <a:ext uri="{FF2B5EF4-FFF2-40B4-BE49-F238E27FC236}">
                  <a16:creationId xmlns:a16="http://schemas.microsoft.com/office/drawing/2014/main" id="{8519158A-4820-4432-A9B6-3BE5D2CC485D}"/>
                </a:ext>
              </a:extLst>
            </p:cNvPr>
            <p:cNvSpPr/>
            <p:nvPr/>
          </p:nvSpPr>
          <p:spPr>
            <a:xfrm>
              <a:off x="5649377" y="2350001"/>
              <a:ext cx="478085" cy="328898"/>
            </a:xfrm>
            <a:custGeom>
              <a:avLst/>
              <a:gdLst/>
              <a:ahLst/>
              <a:cxnLst/>
              <a:rect l="l" t="t" r="r" b="b"/>
              <a:pathLst>
                <a:path w="478085" h="328898" extrusionOk="0">
                  <a:moveTo>
                    <a:pt x="478086" y="328898"/>
                  </a:moveTo>
                  <a:lnTo>
                    <a:pt x="0" y="52197"/>
                  </a:lnTo>
                  <a:lnTo>
                    <a:pt x="0" y="0"/>
                  </a:lnTo>
                  <a:lnTo>
                    <a:pt x="478086" y="276701"/>
                  </a:lnTo>
                  <a:lnTo>
                    <a:pt x="478086" y="328898"/>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2753;p47">
              <a:extLst>
                <a:ext uri="{FF2B5EF4-FFF2-40B4-BE49-F238E27FC236}">
                  <a16:creationId xmlns:a16="http://schemas.microsoft.com/office/drawing/2014/main" id="{3499257D-1477-4710-B027-D4B5A31171BC}"/>
                </a:ext>
              </a:extLst>
            </p:cNvPr>
            <p:cNvSpPr/>
            <p:nvPr/>
          </p:nvSpPr>
          <p:spPr>
            <a:xfrm>
              <a:off x="5477912" y="2584888"/>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2754;p47">
              <a:extLst>
                <a:ext uri="{FF2B5EF4-FFF2-40B4-BE49-F238E27FC236}">
                  <a16:creationId xmlns:a16="http://schemas.microsoft.com/office/drawing/2014/main" id="{2B67F5E1-6F46-4D2B-9D60-B486779DB737}"/>
                </a:ext>
              </a:extLst>
            </p:cNvPr>
            <p:cNvSpPr/>
            <p:nvPr/>
          </p:nvSpPr>
          <p:spPr>
            <a:xfrm>
              <a:off x="5649377" y="2684043"/>
              <a:ext cx="63110" cy="88773"/>
            </a:xfrm>
            <a:custGeom>
              <a:avLst/>
              <a:gdLst/>
              <a:ahLst/>
              <a:cxnLst/>
              <a:rect l="l" t="t" r="r" b="b"/>
              <a:pathLst>
                <a:path w="63110" h="88773" extrusionOk="0">
                  <a:moveTo>
                    <a:pt x="63111" y="88773"/>
                  </a:moveTo>
                  <a:lnTo>
                    <a:pt x="0" y="52197"/>
                  </a:lnTo>
                  <a:lnTo>
                    <a:pt x="0" y="0"/>
                  </a:lnTo>
                  <a:lnTo>
                    <a:pt x="63111" y="36576"/>
                  </a:lnTo>
                  <a:lnTo>
                    <a:pt x="63111" y="8877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2755;p47">
              <a:extLst>
                <a:ext uri="{FF2B5EF4-FFF2-40B4-BE49-F238E27FC236}">
                  <a16:creationId xmlns:a16="http://schemas.microsoft.com/office/drawing/2014/main" id="{8FE766A4-6525-4941-8FB4-66C06F6F615F}"/>
                </a:ext>
              </a:extLst>
            </p:cNvPr>
            <p:cNvSpPr/>
            <p:nvPr/>
          </p:nvSpPr>
          <p:spPr>
            <a:xfrm>
              <a:off x="5477912" y="2751956"/>
              <a:ext cx="144376" cy="135636"/>
            </a:xfrm>
            <a:custGeom>
              <a:avLst/>
              <a:gdLst/>
              <a:ahLst/>
              <a:cxnLst/>
              <a:rect l="l" t="t" r="r" b="b"/>
              <a:pathLst>
                <a:path w="144376" h="135636" extrusionOk="0">
                  <a:moveTo>
                    <a:pt x="144376" y="135636"/>
                  </a:moveTo>
                  <a:lnTo>
                    <a:pt x="0" y="52197"/>
                  </a:lnTo>
                  <a:lnTo>
                    <a:pt x="0" y="0"/>
                  </a:lnTo>
                  <a:lnTo>
                    <a:pt x="144376" y="83534"/>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2756;p47">
              <a:extLst>
                <a:ext uri="{FF2B5EF4-FFF2-40B4-BE49-F238E27FC236}">
                  <a16:creationId xmlns:a16="http://schemas.microsoft.com/office/drawing/2014/main" id="{4C54356E-BE29-4D6A-A040-5041C7907428}"/>
                </a:ext>
              </a:extLst>
            </p:cNvPr>
            <p:cNvSpPr/>
            <p:nvPr/>
          </p:nvSpPr>
          <p:spPr>
            <a:xfrm>
              <a:off x="5649377" y="2851112"/>
              <a:ext cx="117287" cy="120014"/>
            </a:xfrm>
            <a:custGeom>
              <a:avLst/>
              <a:gdLst/>
              <a:ahLst/>
              <a:cxnLst/>
              <a:rect l="l" t="t" r="r" b="b"/>
              <a:pathLst>
                <a:path w="117287" h="120014" extrusionOk="0">
                  <a:moveTo>
                    <a:pt x="117288" y="120015"/>
                  </a:moveTo>
                  <a:lnTo>
                    <a:pt x="0" y="52197"/>
                  </a:lnTo>
                  <a:lnTo>
                    <a:pt x="0" y="0"/>
                  </a:lnTo>
                  <a:lnTo>
                    <a:pt x="117288" y="67818"/>
                  </a:lnTo>
                  <a:lnTo>
                    <a:pt x="117288" y="120015"/>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2757;p47">
              <a:extLst>
                <a:ext uri="{FF2B5EF4-FFF2-40B4-BE49-F238E27FC236}">
                  <a16:creationId xmlns:a16="http://schemas.microsoft.com/office/drawing/2014/main" id="{83A6047E-667A-4BFE-8FA5-391B0DAE90EF}"/>
                </a:ext>
              </a:extLst>
            </p:cNvPr>
            <p:cNvSpPr/>
            <p:nvPr/>
          </p:nvSpPr>
          <p:spPr>
            <a:xfrm>
              <a:off x="5477912" y="2835395"/>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2758;p47">
              <a:extLst>
                <a:ext uri="{FF2B5EF4-FFF2-40B4-BE49-F238E27FC236}">
                  <a16:creationId xmlns:a16="http://schemas.microsoft.com/office/drawing/2014/main" id="{6560638A-1BF1-4DD4-BBF8-3FA2826C7509}"/>
                </a:ext>
              </a:extLst>
            </p:cNvPr>
            <p:cNvSpPr/>
            <p:nvPr/>
          </p:nvSpPr>
          <p:spPr>
            <a:xfrm>
              <a:off x="5649377" y="2934646"/>
              <a:ext cx="306716" cy="229647"/>
            </a:xfrm>
            <a:custGeom>
              <a:avLst/>
              <a:gdLst/>
              <a:ahLst/>
              <a:cxnLst/>
              <a:rect l="l" t="t" r="r" b="b"/>
              <a:pathLst>
                <a:path w="306716" h="229647" extrusionOk="0">
                  <a:moveTo>
                    <a:pt x="306716" y="229648"/>
                  </a:moveTo>
                  <a:lnTo>
                    <a:pt x="0" y="52197"/>
                  </a:lnTo>
                  <a:lnTo>
                    <a:pt x="0" y="0"/>
                  </a:lnTo>
                  <a:lnTo>
                    <a:pt x="306716" y="177451"/>
                  </a:lnTo>
                  <a:lnTo>
                    <a:pt x="306716" y="229648"/>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2759;p47">
              <a:extLst>
                <a:ext uri="{FF2B5EF4-FFF2-40B4-BE49-F238E27FC236}">
                  <a16:creationId xmlns:a16="http://schemas.microsoft.com/office/drawing/2014/main" id="{FB7D9A24-4AD9-47C9-87E5-CBC9AD067B68}"/>
                </a:ext>
              </a:extLst>
            </p:cNvPr>
            <p:cNvSpPr/>
            <p:nvPr/>
          </p:nvSpPr>
          <p:spPr>
            <a:xfrm>
              <a:off x="5477912" y="2918929"/>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2760;p47">
              <a:extLst>
                <a:ext uri="{FF2B5EF4-FFF2-40B4-BE49-F238E27FC236}">
                  <a16:creationId xmlns:a16="http://schemas.microsoft.com/office/drawing/2014/main" id="{0C02CEE3-58EF-4089-A191-0A6CCD51B6A8}"/>
                </a:ext>
              </a:extLst>
            </p:cNvPr>
            <p:cNvSpPr/>
            <p:nvPr/>
          </p:nvSpPr>
          <p:spPr>
            <a:xfrm>
              <a:off x="5649377" y="3018085"/>
              <a:ext cx="487115" cy="334137"/>
            </a:xfrm>
            <a:custGeom>
              <a:avLst/>
              <a:gdLst/>
              <a:ahLst/>
              <a:cxnLst/>
              <a:rect l="l" t="t" r="r" b="b"/>
              <a:pathLst>
                <a:path w="487115" h="334137" extrusionOk="0">
                  <a:moveTo>
                    <a:pt x="487115" y="334137"/>
                  </a:moveTo>
                  <a:lnTo>
                    <a:pt x="0" y="52197"/>
                  </a:lnTo>
                  <a:lnTo>
                    <a:pt x="0" y="0"/>
                  </a:lnTo>
                  <a:lnTo>
                    <a:pt x="487115" y="281940"/>
                  </a:lnTo>
                  <a:lnTo>
                    <a:pt x="487115" y="334137"/>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2761;p47">
              <a:extLst>
                <a:ext uri="{FF2B5EF4-FFF2-40B4-BE49-F238E27FC236}">
                  <a16:creationId xmlns:a16="http://schemas.microsoft.com/office/drawing/2014/main" id="{8DC80160-31D3-4B29-9A2D-80CE975FBC77}"/>
                </a:ext>
              </a:extLst>
            </p:cNvPr>
            <p:cNvSpPr/>
            <p:nvPr/>
          </p:nvSpPr>
          <p:spPr>
            <a:xfrm>
              <a:off x="5477912" y="2668422"/>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2762;p47">
              <a:extLst>
                <a:ext uri="{FF2B5EF4-FFF2-40B4-BE49-F238E27FC236}">
                  <a16:creationId xmlns:a16="http://schemas.microsoft.com/office/drawing/2014/main" id="{A3682D68-B366-4E60-93C5-AC411E76AA8C}"/>
                </a:ext>
              </a:extLst>
            </p:cNvPr>
            <p:cNvSpPr/>
            <p:nvPr/>
          </p:nvSpPr>
          <p:spPr>
            <a:xfrm>
              <a:off x="5649377" y="2767577"/>
              <a:ext cx="613432" cy="407193"/>
            </a:xfrm>
            <a:custGeom>
              <a:avLst/>
              <a:gdLst/>
              <a:ahLst/>
              <a:cxnLst/>
              <a:rect l="l" t="t" r="r" b="b"/>
              <a:pathLst>
                <a:path w="613432" h="407193" extrusionOk="0">
                  <a:moveTo>
                    <a:pt x="613433" y="407194"/>
                  </a:moveTo>
                  <a:lnTo>
                    <a:pt x="0" y="52197"/>
                  </a:lnTo>
                  <a:lnTo>
                    <a:pt x="0" y="0"/>
                  </a:lnTo>
                  <a:lnTo>
                    <a:pt x="613433" y="354902"/>
                  </a:lnTo>
                  <a:lnTo>
                    <a:pt x="613433" y="407194"/>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2763;p47">
              <a:extLst>
                <a:ext uri="{FF2B5EF4-FFF2-40B4-BE49-F238E27FC236}">
                  <a16:creationId xmlns:a16="http://schemas.microsoft.com/office/drawing/2014/main" id="{F5B02518-60CC-488D-BEEC-D807C672816D}"/>
                </a:ext>
              </a:extLst>
            </p:cNvPr>
            <p:cNvSpPr/>
            <p:nvPr/>
          </p:nvSpPr>
          <p:spPr>
            <a:xfrm>
              <a:off x="1926580" y="1674106"/>
              <a:ext cx="1230952" cy="1017480"/>
            </a:xfrm>
            <a:custGeom>
              <a:avLst/>
              <a:gdLst/>
              <a:ahLst/>
              <a:cxnLst/>
              <a:rect l="l" t="t" r="r" b="b"/>
              <a:pathLst>
                <a:path w="1230952" h="1017480" extrusionOk="0">
                  <a:moveTo>
                    <a:pt x="342929" y="947072"/>
                  </a:moveTo>
                  <a:lnTo>
                    <a:pt x="256246" y="902495"/>
                  </a:lnTo>
                  <a:lnTo>
                    <a:pt x="74612" y="1007270"/>
                  </a:lnTo>
                  <a:cubicBezTo>
                    <a:pt x="33457" y="1031082"/>
                    <a:pt x="0" y="1011842"/>
                    <a:pt x="0" y="964122"/>
                  </a:cubicBezTo>
                  <a:lnTo>
                    <a:pt x="0" y="765811"/>
                  </a:lnTo>
                  <a:cubicBezTo>
                    <a:pt x="2848" y="713186"/>
                    <a:pt x="30561" y="665065"/>
                    <a:pt x="74612" y="636271"/>
                  </a:cubicBezTo>
                  <a:lnTo>
                    <a:pt x="1156341" y="10193"/>
                  </a:lnTo>
                  <a:cubicBezTo>
                    <a:pt x="1197496" y="-13620"/>
                    <a:pt x="1230953" y="5716"/>
                    <a:pt x="1230953" y="53341"/>
                  </a:cubicBezTo>
                  <a:lnTo>
                    <a:pt x="1230953" y="252318"/>
                  </a:lnTo>
                  <a:cubicBezTo>
                    <a:pt x="1228101" y="304944"/>
                    <a:pt x="1200395" y="353064"/>
                    <a:pt x="1156341" y="381859"/>
                  </a:cubicBezTo>
                  <a:lnTo>
                    <a:pt x="429042" y="802292"/>
                  </a:lnTo>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2764;p47">
              <a:extLst>
                <a:ext uri="{FF2B5EF4-FFF2-40B4-BE49-F238E27FC236}">
                  <a16:creationId xmlns:a16="http://schemas.microsoft.com/office/drawing/2014/main" id="{15633429-8591-4C0D-B17E-759298C5101A}"/>
                </a:ext>
              </a:extLst>
            </p:cNvPr>
            <p:cNvSpPr/>
            <p:nvPr/>
          </p:nvSpPr>
          <p:spPr>
            <a:xfrm>
              <a:off x="3112195" y="1676584"/>
              <a:ext cx="59119" cy="52197"/>
            </a:xfrm>
            <a:custGeom>
              <a:avLst/>
              <a:gdLst/>
              <a:ahLst/>
              <a:cxnLst/>
              <a:rect l="l" t="t" r="r" b="b"/>
              <a:pathLst>
                <a:path w="59119" h="52197" extrusionOk="0">
                  <a:moveTo>
                    <a:pt x="18249" y="0"/>
                  </a:moveTo>
                  <a:lnTo>
                    <a:pt x="59119" y="16574"/>
                  </a:lnTo>
                  <a:lnTo>
                    <a:pt x="24522" y="52197"/>
                  </a:lnTo>
                  <a:lnTo>
                    <a:pt x="0" y="12859"/>
                  </a:lnTo>
                  <a:lnTo>
                    <a:pt x="18249"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2765;p47">
              <a:extLst>
                <a:ext uri="{FF2B5EF4-FFF2-40B4-BE49-F238E27FC236}">
                  <a16:creationId xmlns:a16="http://schemas.microsoft.com/office/drawing/2014/main" id="{F5D8B4BF-0C9F-4F24-9507-EA240784DF6D}"/>
                </a:ext>
              </a:extLst>
            </p:cNvPr>
            <p:cNvSpPr/>
            <p:nvPr/>
          </p:nvSpPr>
          <p:spPr>
            <a:xfrm>
              <a:off x="2269509" y="2593746"/>
              <a:ext cx="43151" cy="44767"/>
            </a:xfrm>
            <a:custGeom>
              <a:avLst/>
              <a:gdLst/>
              <a:ahLst/>
              <a:cxnLst/>
              <a:rect l="l" t="t" r="r" b="b"/>
              <a:pathLst>
                <a:path w="43151" h="44767" extrusionOk="0">
                  <a:moveTo>
                    <a:pt x="0" y="27432"/>
                  </a:moveTo>
                  <a:lnTo>
                    <a:pt x="43056" y="44767"/>
                  </a:lnTo>
                  <a:lnTo>
                    <a:pt x="43151" y="7620"/>
                  </a:lnTo>
                  <a:lnTo>
                    <a:pt x="5038" y="0"/>
                  </a:lnTo>
                  <a:lnTo>
                    <a:pt x="0" y="2743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2766;p47">
              <a:extLst>
                <a:ext uri="{FF2B5EF4-FFF2-40B4-BE49-F238E27FC236}">
                  <a16:creationId xmlns:a16="http://schemas.microsoft.com/office/drawing/2014/main" id="{164C1467-B1CE-4084-990C-C3C11EF02B31}"/>
                </a:ext>
              </a:extLst>
            </p:cNvPr>
            <p:cNvSpPr/>
            <p:nvPr/>
          </p:nvSpPr>
          <p:spPr>
            <a:xfrm>
              <a:off x="1950116" y="2650325"/>
              <a:ext cx="58584" cy="57547"/>
            </a:xfrm>
            <a:custGeom>
              <a:avLst/>
              <a:gdLst/>
              <a:ahLst/>
              <a:cxnLst/>
              <a:rect l="l" t="t" r="r" b="b"/>
              <a:pathLst>
                <a:path w="58584" h="57547" extrusionOk="0">
                  <a:moveTo>
                    <a:pt x="48415" y="57150"/>
                  </a:moveTo>
                  <a:cubicBezTo>
                    <a:pt x="50030" y="60579"/>
                    <a:pt x="1747" y="40767"/>
                    <a:pt x="36" y="38100"/>
                  </a:cubicBezTo>
                  <a:cubicBezTo>
                    <a:pt x="-1675" y="35433"/>
                    <a:pt x="58585" y="0"/>
                    <a:pt x="5858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2767;p47">
              <a:extLst>
                <a:ext uri="{FF2B5EF4-FFF2-40B4-BE49-F238E27FC236}">
                  <a16:creationId xmlns:a16="http://schemas.microsoft.com/office/drawing/2014/main" id="{EDE51980-E1FF-45CF-B2B8-F880206DE8C7}"/>
                </a:ext>
              </a:extLst>
            </p:cNvPr>
            <p:cNvSpPr/>
            <p:nvPr/>
          </p:nvSpPr>
          <p:spPr>
            <a:xfrm>
              <a:off x="1969256" y="1691533"/>
              <a:ext cx="1231332" cy="1017436"/>
            </a:xfrm>
            <a:custGeom>
              <a:avLst/>
              <a:gdLst/>
              <a:ahLst/>
              <a:cxnLst/>
              <a:rect l="l" t="t" r="r" b="b"/>
              <a:pathLst>
                <a:path w="1231332" h="1017436" extrusionOk="0">
                  <a:moveTo>
                    <a:pt x="429422" y="802106"/>
                  </a:moveTo>
                  <a:lnTo>
                    <a:pt x="1156721" y="381386"/>
                  </a:lnTo>
                  <a:cubicBezTo>
                    <a:pt x="1200737" y="352554"/>
                    <a:pt x="1228443" y="304462"/>
                    <a:pt x="1231333" y="251846"/>
                  </a:cubicBezTo>
                  <a:lnTo>
                    <a:pt x="1231333" y="53250"/>
                  </a:lnTo>
                  <a:cubicBezTo>
                    <a:pt x="1231333" y="5625"/>
                    <a:pt x="1197876" y="-13425"/>
                    <a:pt x="1156721" y="10007"/>
                  </a:cubicBezTo>
                  <a:lnTo>
                    <a:pt x="74612" y="636085"/>
                  </a:lnTo>
                  <a:cubicBezTo>
                    <a:pt x="30584" y="664898"/>
                    <a:pt x="2878" y="713009"/>
                    <a:pt x="0" y="765625"/>
                  </a:cubicBezTo>
                  <a:lnTo>
                    <a:pt x="0" y="964221"/>
                  </a:lnTo>
                  <a:cubicBezTo>
                    <a:pt x="0" y="1011846"/>
                    <a:pt x="33457" y="1030896"/>
                    <a:pt x="74612" y="1007369"/>
                  </a:cubicBezTo>
                  <a:lnTo>
                    <a:pt x="256246" y="902594"/>
                  </a:lnTo>
                  <a:lnTo>
                    <a:pt x="343309" y="94726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2768;p47">
              <a:extLst>
                <a:ext uri="{FF2B5EF4-FFF2-40B4-BE49-F238E27FC236}">
                  <a16:creationId xmlns:a16="http://schemas.microsoft.com/office/drawing/2014/main" id="{E1F3C2F8-FB46-481C-810C-3AB6A3FA4950}"/>
                </a:ext>
              </a:extLst>
            </p:cNvPr>
            <p:cNvSpPr/>
            <p:nvPr/>
          </p:nvSpPr>
          <p:spPr>
            <a:xfrm>
              <a:off x="2066299" y="1805171"/>
              <a:ext cx="1037246" cy="669226"/>
            </a:xfrm>
            <a:custGeom>
              <a:avLst/>
              <a:gdLst/>
              <a:ahLst/>
              <a:cxnLst/>
              <a:rect l="l" t="t" r="r" b="b"/>
              <a:pathLst>
                <a:path w="1037246" h="669226" extrusionOk="0">
                  <a:moveTo>
                    <a:pt x="1037247" y="69152"/>
                  </a:moveTo>
                  <a:lnTo>
                    <a:pt x="0" y="669227"/>
                  </a:lnTo>
                  <a:lnTo>
                    <a:pt x="0" y="600170"/>
                  </a:lnTo>
                  <a:lnTo>
                    <a:pt x="1037247" y="0"/>
                  </a:lnTo>
                  <a:lnTo>
                    <a:pt x="1037247" y="6915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2769;p47">
              <a:extLst>
                <a:ext uri="{FF2B5EF4-FFF2-40B4-BE49-F238E27FC236}">
                  <a16:creationId xmlns:a16="http://schemas.microsoft.com/office/drawing/2014/main" id="{18C0919F-7F2F-413F-82DC-5A338F759693}"/>
                </a:ext>
              </a:extLst>
            </p:cNvPr>
            <p:cNvSpPr/>
            <p:nvPr/>
          </p:nvSpPr>
          <p:spPr>
            <a:xfrm>
              <a:off x="2066299" y="2133308"/>
              <a:ext cx="679110" cy="462057"/>
            </a:xfrm>
            <a:custGeom>
              <a:avLst/>
              <a:gdLst/>
              <a:ahLst/>
              <a:cxnLst/>
              <a:rect l="l" t="t" r="r" b="b"/>
              <a:pathLst>
                <a:path w="679110" h="462057" extrusionOk="0">
                  <a:moveTo>
                    <a:pt x="679110" y="69151"/>
                  </a:moveTo>
                  <a:lnTo>
                    <a:pt x="0" y="462058"/>
                  </a:lnTo>
                  <a:lnTo>
                    <a:pt x="0" y="392906"/>
                  </a:lnTo>
                  <a:lnTo>
                    <a:pt x="679110" y="0"/>
                  </a:lnTo>
                  <a:lnTo>
                    <a:pt x="679110" y="6915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1" name="Google Shape;2770;p47">
              <a:extLst>
                <a:ext uri="{FF2B5EF4-FFF2-40B4-BE49-F238E27FC236}">
                  <a16:creationId xmlns:a16="http://schemas.microsoft.com/office/drawing/2014/main" id="{407D48A6-76EC-4BA6-86EA-9434D17439E3}"/>
                </a:ext>
              </a:extLst>
            </p:cNvPr>
            <p:cNvGrpSpPr/>
            <p:nvPr/>
          </p:nvGrpSpPr>
          <p:grpSpPr>
            <a:xfrm>
              <a:off x="4146745" y="1006881"/>
              <a:ext cx="330894" cy="250785"/>
              <a:chOff x="6621095" y="1452181"/>
              <a:chExt cx="330894" cy="250785"/>
            </a:xfrm>
          </p:grpSpPr>
          <p:sp>
            <p:nvSpPr>
              <p:cNvPr id="174" name="Google Shape;2771;p47">
                <a:extLst>
                  <a:ext uri="{FF2B5EF4-FFF2-40B4-BE49-F238E27FC236}">
                    <a16:creationId xmlns:a16="http://schemas.microsoft.com/office/drawing/2014/main" id="{5905F157-7D98-40C8-B640-8637D735A3B5}"/>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2772;p47">
                <a:extLst>
                  <a:ext uri="{FF2B5EF4-FFF2-40B4-BE49-F238E27FC236}">
                    <a16:creationId xmlns:a16="http://schemas.microsoft.com/office/drawing/2014/main" id="{1AB19422-1CA7-4A1E-87AF-DAB7DF62DC71}"/>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2773;p47">
                <a:extLst>
                  <a:ext uri="{FF2B5EF4-FFF2-40B4-BE49-F238E27FC236}">
                    <a16:creationId xmlns:a16="http://schemas.microsoft.com/office/drawing/2014/main" id="{D88216EB-B8BD-486F-97BB-80BFB69A3F11}"/>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2774;p47">
                <a:extLst>
                  <a:ext uri="{FF2B5EF4-FFF2-40B4-BE49-F238E27FC236}">
                    <a16:creationId xmlns:a16="http://schemas.microsoft.com/office/drawing/2014/main" id="{B2350FD6-BF3D-47A2-83CB-6DC95CDDA841}"/>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2775;p47">
                <a:extLst>
                  <a:ext uri="{FF2B5EF4-FFF2-40B4-BE49-F238E27FC236}">
                    <a16:creationId xmlns:a16="http://schemas.microsoft.com/office/drawing/2014/main" id="{B64D13EB-D8A8-4EF2-B3C4-EAED1FC6A4E9}"/>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2" name="Google Shape;2776;p47">
              <a:extLst>
                <a:ext uri="{FF2B5EF4-FFF2-40B4-BE49-F238E27FC236}">
                  <a16:creationId xmlns:a16="http://schemas.microsoft.com/office/drawing/2014/main" id="{64C413B0-072A-42D9-BFE3-9160D771AD81}"/>
                </a:ext>
              </a:extLst>
            </p:cNvPr>
            <p:cNvSpPr/>
            <p:nvPr/>
          </p:nvSpPr>
          <p:spPr>
            <a:xfrm>
              <a:off x="4444588" y="826743"/>
              <a:ext cx="153590" cy="431871"/>
            </a:xfrm>
            <a:custGeom>
              <a:avLst/>
              <a:gdLst/>
              <a:ahLst/>
              <a:cxnLst/>
              <a:rect l="l" t="t" r="r" b="b"/>
              <a:pathLst>
                <a:path w="153590" h="431871" extrusionOk="0">
                  <a:moveTo>
                    <a:pt x="11570" y="362351"/>
                  </a:moveTo>
                  <a:cubicBezTo>
                    <a:pt x="19754" y="356891"/>
                    <a:pt x="28299" y="351990"/>
                    <a:pt x="37138" y="347682"/>
                  </a:cubicBezTo>
                  <a:cubicBezTo>
                    <a:pt x="45379" y="345048"/>
                    <a:pt x="52878" y="340475"/>
                    <a:pt x="58999" y="334347"/>
                  </a:cubicBezTo>
                  <a:cubicBezTo>
                    <a:pt x="66983" y="326537"/>
                    <a:pt x="80099" y="296819"/>
                    <a:pt x="89509" y="267672"/>
                  </a:cubicBezTo>
                  <a:cubicBezTo>
                    <a:pt x="98871" y="234986"/>
                    <a:pt x="102568" y="200933"/>
                    <a:pt x="100439" y="166993"/>
                  </a:cubicBezTo>
                  <a:cubicBezTo>
                    <a:pt x="96542" y="126321"/>
                    <a:pt x="81905" y="69457"/>
                    <a:pt x="78198" y="46121"/>
                  </a:cubicBezTo>
                  <a:cubicBezTo>
                    <a:pt x="74491" y="22785"/>
                    <a:pt x="82000" y="13355"/>
                    <a:pt x="92930" y="4782"/>
                  </a:cubicBezTo>
                  <a:cubicBezTo>
                    <a:pt x="105667" y="-5314"/>
                    <a:pt x="123250" y="-837"/>
                    <a:pt x="132660" y="31929"/>
                  </a:cubicBezTo>
                  <a:cubicBezTo>
                    <a:pt x="144779" y="77261"/>
                    <a:pt x="151793" y="123811"/>
                    <a:pt x="153570" y="170708"/>
                  </a:cubicBezTo>
                  <a:cubicBezTo>
                    <a:pt x="153960" y="205545"/>
                    <a:pt x="148599" y="240208"/>
                    <a:pt x="137698" y="273292"/>
                  </a:cubicBezTo>
                  <a:cubicBezTo>
                    <a:pt x="128012" y="301634"/>
                    <a:pt x="114924" y="328691"/>
                    <a:pt x="98728" y="353874"/>
                  </a:cubicBezTo>
                  <a:cubicBezTo>
                    <a:pt x="94261" y="361398"/>
                    <a:pt x="92740" y="368161"/>
                    <a:pt x="85897" y="383592"/>
                  </a:cubicBezTo>
                  <a:cubicBezTo>
                    <a:pt x="79329" y="399096"/>
                    <a:pt x="69083" y="412763"/>
                    <a:pt x="56052" y="423406"/>
                  </a:cubicBezTo>
                  <a:cubicBezTo>
                    <a:pt x="44647" y="431598"/>
                    <a:pt x="39229" y="432931"/>
                    <a:pt x="36473" y="431217"/>
                  </a:cubicBezTo>
                  <a:cubicBezTo>
                    <a:pt x="33716" y="429502"/>
                    <a:pt x="33811" y="425597"/>
                    <a:pt x="38659" y="421692"/>
                  </a:cubicBezTo>
                  <a:cubicBezTo>
                    <a:pt x="46747" y="415317"/>
                    <a:pt x="53638" y="407542"/>
                    <a:pt x="58999" y="398736"/>
                  </a:cubicBezTo>
                  <a:cubicBezTo>
                    <a:pt x="58999" y="398736"/>
                    <a:pt x="49019" y="408833"/>
                    <a:pt x="42461" y="414357"/>
                  </a:cubicBezTo>
                  <a:cubicBezTo>
                    <a:pt x="36691" y="419245"/>
                    <a:pt x="30295" y="423344"/>
                    <a:pt x="23451" y="426549"/>
                  </a:cubicBezTo>
                  <a:cubicBezTo>
                    <a:pt x="16798" y="429502"/>
                    <a:pt x="7483" y="423787"/>
                    <a:pt x="12236" y="419310"/>
                  </a:cubicBezTo>
                  <a:cubicBezTo>
                    <a:pt x="16988" y="414834"/>
                    <a:pt x="21740" y="412548"/>
                    <a:pt x="31245" y="404261"/>
                  </a:cubicBezTo>
                  <a:cubicBezTo>
                    <a:pt x="36359" y="399914"/>
                    <a:pt x="40921" y="394956"/>
                    <a:pt x="44837" y="389497"/>
                  </a:cubicBezTo>
                  <a:cubicBezTo>
                    <a:pt x="38146" y="394658"/>
                    <a:pt x="31064" y="399276"/>
                    <a:pt x="23641" y="403308"/>
                  </a:cubicBezTo>
                  <a:cubicBezTo>
                    <a:pt x="17910" y="406783"/>
                    <a:pt x="11333" y="408597"/>
                    <a:pt x="4632" y="408547"/>
                  </a:cubicBezTo>
                  <a:cubicBezTo>
                    <a:pt x="1115" y="408547"/>
                    <a:pt x="-3162" y="403404"/>
                    <a:pt x="3491" y="399022"/>
                  </a:cubicBezTo>
                  <a:cubicBezTo>
                    <a:pt x="12635" y="394058"/>
                    <a:pt x="21161" y="388014"/>
                    <a:pt x="28869" y="381020"/>
                  </a:cubicBezTo>
                  <a:cubicBezTo>
                    <a:pt x="36187" y="373781"/>
                    <a:pt x="40275" y="367590"/>
                    <a:pt x="38374" y="367494"/>
                  </a:cubicBezTo>
                  <a:cubicBezTo>
                    <a:pt x="36473" y="367399"/>
                    <a:pt x="32290" y="371876"/>
                    <a:pt x="23736" y="374638"/>
                  </a:cubicBezTo>
                  <a:cubicBezTo>
                    <a:pt x="15182" y="377400"/>
                    <a:pt x="5963" y="374638"/>
                    <a:pt x="4727" y="370161"/>
                  </a:cubicBezTo>
                  <a:cubicBezTo>
                    <a:pt x="3491" y="365685"/>
                    <a:pt x="3586" y="366256"/>
                    <a:pt x="11570" y="36235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2777;p47">
              <a:extLst>
                <a:ext uri="{FF2B5EF4-FFF2-40B4-BE49-F238E27FC236}">
                  <a16:creationId xmlns:a16="http://schemas.microsoft.com/office/drawing/2014/main" id="{957A3D63-9621-4B01-8D94-AFDB3A138436}"/>
                </a:ext>
              </a:extLst>
            </p:cNvPr>
            <p:cNvSpPr/>
            <p:nvPr/>
          </p:nvSpPr>
          <p:spPr>
            <a:xfrm>
              <a:off x="4515562" y="822838"/>
              <a:ext cx="88583" cy="120566"/>
            </a:xfrm>
            <a:custGeom>
              <a:avLst/>
              <a:gdLst/>
              <a:ahLst/>
              <a:cxnLst/>
              <a:rect l="l" t="t" r="r" b="b"/>
              <a:pathLst>
                <a:path w="88583" h="120566" extrusionOk="0">
                  <a:moveTo>
                    <a:pt x="88584" y="96127"/>
                  </a:moveTo>
                  <a:cubicBezTo>
                    <a:pt x="88584" y="96127"/>
                    <a:pt x="56458" y="128131"/>
                    <a:pt x="18534" y="118892"/>
                  </a:cubicBezTo>
                  <a:cubicBezTo>
                    <a:pt x="13117" y="115177"/>
                    <a:pt x="0" y="40406"/>
                    <a:pt x="0" y="40406"/>
                  </a:cubicBezTo>
                  <a:cubicBezTo>
                    <a:pt x="0" y="40406"/>
                    <a:pt x="0" y="-1028"/>
                    <a:pt x="31746" y="20"/>
                  </a:cubicBezTo>
                  <a:cubicBezTo>
                    <a:pt x="63491" y="1067"/>
                    <a:pt x="88584" y="96127"/>
                    <a:pt x="88584" y="961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35"/>
        <p:cNvGrpSpPr/>
        <p:nvPr/>
      </p:nvGrpSpPr>
      <p:grpSpPr>
        <a:xfrm>
          <a:off x="0" y="0"/>
          <a:ext cx="0" cy="0"/>
          <a:chOff x="0" y="0"/>
          <a:chExt cx="0" cy="0"/>
        </a:xfrm>
      </p:grpSpPr>
      <p:sp>
        <p:nvSpPr>
          <p:cNvPr id="2037" name="Google Shape;2037;p3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20</a:t>
            </a:fld>
            <a:endParaRPr>
              <a:solidFill>
                <a:schemeClr val="accent2"/>
              </a:solidFill>
            </a:endParaRPr>
          </a:p>
        </p:txBody>
      </p:sp>
      <p:grpSp>
        <p:nvGrpSpPr>
          <p:cNvPr id="2038" name="Google Shape;2038;p33"/>
          <p:cNvGrpSpPr/>
          <p:nvPr/>
        </p:nvGrpSpPr>
        <p:grpSpPr>
          <a:xfrm>
            <a:off x="3824899" y="1241117"/>
            <a:ext cx="4542205" cy="2661224"/>
            <a:chOff x="1177450" y="241631"/>
            <a:chExt cx="6173152" cy="3616776"/>
          </a:xfrm>
        </p:grpSpPr>
        <p:sp>
          <p:nvSpPr>
            <p:cNvPr id="2039" name="Google Shape;2039;p33"/>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lt1"/>
                </a:gs>
                <a:gs pos="50000">
                  <a:schemeClr val="lt1"/>
                </a:gs>
                <a:gs pos="100000">
                  <a:schemeClr val="lt2"/>
                </a:gs>
              </a:gsLst>
              <a:lin ang="1619866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0" name="Google Shape;2040;p33"/>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D5D6E0"/>
            </a:solidFill>
            <a:ln>
              <a:noFill/>
            </a:ln>
            <a:effectLst>
              <a:outerShdw blurRad="100013" dist="28575" dir="5400000" algn="bl" rotWithShape="0">
                <a:srgbClr val="38226D">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1" name="Google Shape;2041;p33"/>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2" name="Google Shape;2042;p33"/>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043" name="Google Shape;2043;p33"/>
          <p:cNvSpPr txBox="1">
            <a:spLocks noGrp="1"/>
          </p:cNvSpPr>
          <p:nvPr>
            <p:ph type="body" idx="4294967295"/>
          </p:nvPr>
        </p:nvSpPr>
        <p:spPr>
          <a:xfrm>
            <a:off x="476250" y="1528175"/>
            <a:ext cx="2997000" cy="2087100"/>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 sz="3000" dirty="0">
                <a:solidFill>
                  <a:schemeClr val="lt1"/>
                </a:solidFill>
                <a:latin typeface="Raleway Thin"/>
                <a:ea typeface="Raleway Thin"/>
                <a:cs typeface="Raleway Thin"/>
                <a:sym typeface="Raleway Thin"/>
              </a:rPr>
              <a:t>Student Detail</a:t>
            </a:r>
            <a:endParaRPr sz="3000" dirty="0">
              <a:solidFill>
                <a:schemeClr val="lt1"/>
              </a:solidFill>
              <a:latin typeface="Raleway Thin"/>
              <a:ea typeface="Raleway Thin"/>
              <a:cs typeface="Raleway Thin"/>
              <a:sym typeface="Raleway Thin"/>
            </a:endParaRPr>
          </a:p>
          <a:p>
            <a:pPr marL="0" lvl="0" indent="0" algn="l" rtl="0">
              <a:spcBef>
                <a:spcPts val="600"/>
              </a:spcBef>
              <a:spcAft>
                <a:spcPts val="0"/>
              </a:spcAft>
              <a:buNone/>
            </a:pPr>
            <a:endParaRPr sz="2400" dirty="0">
              <a:solidFill>
                <a:schemeClr val="lt1"/>
              </a:solidFill>
            </a:endParaRPr>
          </a:p>
        </p:txBody>
      </p:sp>
      <p:grpSp>
        <p:nvGrpSpPr>
          <p:cNvPr id="2044" name="Google Shape;2044;p33"/>
          <p:cNvGrpSpPr/>
          <p:nvPr/>
        </p:nvGrpSpPr>
        <p:grpSpPr>
          <a:xfrm>
            <a:off x="7531342" y="2825005"/>
            <a:ext cx="1214233" cy="1885000"/>
            <a:chOff x="6492887" y="4126007"/>
            <a:chExt cx="271993" cy="422295"/>
          </a:xfrm>
        </p:grpSpPr>
        <p:sp>
          <p:nvSpPr>
            <p:cNvPr id="2045" name="Google Shape;2045;p33"/>
            <p:cNvSpPr/>
            <p:nvPr/>
          </p:nvSpPr>
          <p:spPr>
            <a:xfrm rot="10800000">
              <a:off x="6492887" y="4392220"/>
              <a:ext cx="271993" cy="156082"/>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6" name="Google Shape;2046;p33"/>
            <p:cNvSpPr/>
            <p:nvPr/>
          </p:nvSpPr>
          <p:spPr>
            <a:xfrm flipH="1">
              <a:off x="6563431" y="4299082"/>
              <a:ext cx="180447" cy="104443"/>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7" name="Google Shape;2047;p33"/>
            <p:cNvSpPr/>
            <p:nvPr/>
          </p:nvSpPr>
          <p:spPr>
            <a:xfrm flipH="1">
              <a:off x="6653655" y="4351284"/>
              <a:ext cx="90223" cy="156685"/>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8" name="Google Shape;2048;p33"/>
            <p:cNvSpPr/>
            <p:nvPr/>
          </p:nvSpPr>
          <p:spPr>
            <a:xfrm flipH="1">
              <a:off x="6563431" y="4351284"/>
              <a:ext cx="90223" cy="156685"/>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9" name="Google Shape;2049;p33"/>
            <p:cNvSpPr/>
            <p:nvPr/>
          </p:nvSpPr>
          <p:spPr>
            <a:xfrm>
              <a:off x="6631565" y="4127172"/>
              <a:ext cx="91680" cy="134039"/>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0" name="Google Shape;2050;p33"/>
            <p:cNvSpPr/>
            <p:nvPr/>
          </p:nvSpPr>
          <p:spPr>
            <a:xfrm>
              <a:off x="6638516" y="4126007"/>
              <a:ext cx="43914" cy="5411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1" name="Google Shape;2051;p33"/>
            <p:cNvSpPr/>
            <p:nvPr/>
          </p:nvSpPr>
          <p:spPr>
            <a:xfrm>
              <a:off x="6647100" y="4184749"/>
              <a:ext cx="54168" cy="6062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2" name="Google Shape;2052;p33"/>
            <p:cNvSpPr/>
            <p:nvPr/>
          </p:nvSpPr>
          <p:spPr>
            <a:xfrm>
              <a:off x="6554604" y="4208935"/>
              <a:ext cx="102224" cy="145520"/>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3" name="Google Shape;2053;p33"/>
            <p:cNvSpPr/>
            <p:nvPr/>
          </p:nvSpPr>
          <p:spPr>
            <a:xfrm>
              <a:off x="6631332" y="4204595"/>
              <a:ext cx="78964" cy="10415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4" name="Google Shape;2054;p33"/>
            <p:cNvSpPr/>
            <p:nvPr/>
          </p:nvSpPr>
          <p:spPr>
            <a:xfrm>
              <a:off x="6645396" y="4130153"/>
              <a:ext cx="58090" cy="71561"/>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5" name="Google Shape;2055;p33"/>
            <p:cNvSpPr/>
            <p:nvPr/>
          </p:nvSpPr>
          <p:spPr>
            <a:xfrm>
              <a:off x="6647754" y="4129873"/>
              <a:ext cx="58319" cy="5488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6" name="Google Shape;2056;p33"/>
            <p:cNvSpPr/>
            <p:nvPr/>
          </p:nvSpPr>
          <p:spPr>
            <a:xfrm>
              <a:off x="6577749" y="4490229"/>
              <a:ext cx="45861" cy="34982"/>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7" name="Google Shape;2057;p33"/>
            <p:cNvSpPr/>
            <p:nvPr/>
          </p:nvSpPr>
          <p:spPr>
            <a:xfrm>
              <a:off x="6577951" y="4501389"/>
              <a:ext cx="45653" cy="2383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8" name="Google Shape;2058;p33"/>
            <p:cNvSpPr/>
            <p:nvPr/>
          </p:nvSpPr>
          <p:spPr>
            <a:xfrm>
              <a:off x="6554804" y="4475155"/>
              <a:ext cx="41980" cy="32521"/>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9" name="Google Shape;2059;p33"/>
            <p:cNvSpPr/>
            <p:nvPr/>
          </p:nvSpPr>
          <p:spPr>
            <a:xfrm>
              <a:off x="6554997" y="4485886"/>
              <a:ext cx="41814" cy="21828"/>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0" name="Google Shape;2060;p33"/>
            <p:cNvSpPr/>
            <p:nvPr/>
          </p:nvSpPr>
          <p:spPr>
            <a:xfrm>
              <a:off x="6570371" y="4307401"/>
              <a:ext cx="99964" cy="172414"/>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1" name="Google Shape;2061;p33"/>
            <p:cNvSpPr/>
            <p:nvPr/>
          </p:nvSpPr>
          <p:spPr>
            <a:xfrm>
              <a:off x="6597627" y="4307742"/>
              <a:ext cx="99521" cy="186686"/>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2" name="Google Shape;2062;p33"/>
            <p:cNvSpPr/>
            <p:nvPr/>
          </p:nvSpPr>
          <p:spPr>
            <a:xfrm>
              <a:off x="6560564" y="4295988"/>
              <a:ext cx="148825" cy="136991"/>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3" name="Google Shape;2063;p33"/>
            <p:cNvSpPr/>
            <p:nvPr/>
          </p:nvSpPr>
          <p:spPr>
            <a:xfrm>
              <a:off x="6680201" y="4215053"/>
              <a:ext cx="51721" cy="181324"/>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4" name="Google Shape;2064;p33"/>
            <p:cNvSpPr/>
            <p:nvPr/>
          </p:nvSpPr>
          <p:spPr>
            <a:xfrm>
              <a:off x="6690335" y="4212768"/>
              <a:ext cx="31273" cy="3977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5" name="Google Shape;2065;p33"/>
            <p:cNvSpPr/>
            <p:nvPr/>
          </p:nvSpPr>
          <p:spPr>
            <a:xfrm>
              <a:off x="6629015" y="4204538"/>
              <a:ext cx="26751" cy="28086"/>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66" name="Google Shape;2066;p33"/>
            <p:cNvGrpSpPr/>
            <p:nvPr/>
          </p:nvGrpSpPr>
          <p:grpSpPr>
            <a:xfrm>
              <a:off x="6551528" y="4270928"/>
              <a:ext cx="147953" cy="112133"/>
              <a:chOff x="6621095" y="1452181"/>
              <a:chExt cx="330894" cy="250785"/>
            </a:xfrm>
          </p:grpSpPr>
          <p:sp>
            <p:nvSpPr>
              <p:cNvPr id="2067" name="Google Shape;2067;p33"/>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8" name="Google Shape;2068;p33"/>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9" name="Google Shape;2069;p33"/>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0" name="Google Shape;2070;p33"/>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1" name="Google Shape;2071;p33"/>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4" name="Picture 3">
            <a:extLst>
              <a:ext uri="{FF2B5EF4-FFF2-40B4-BE49-F238E27FC236}">
                <a16:creationId xmlns:a16="http://schemas.microsoft.com/office/drawing/2014/main" id="{DEB7BD6D-E82E-41F7-ACBB-7AF9C922A0C8}"/>
              </a:ext>
            </a:extLst>
          </p:cNvPr>
          <p:cNvPicPr>
            <a:picLocks noChangeAspect="1"/>
          </p:cNvPicPr>
          <p:nvPr/>
        </p:nvPicPr>
        <p:blipFill>
          <a:blip r:embed="rId3"/>
          <a:stretch>
            <a:fillRect/>
          </a:stretch>
        </p:blipFill>
        <p:spPr>
          <a:xfrm>
            <a:off x="4303776" y="1367217"/>
            <a:ext cx="3573471" cy="2250740"/>
          </a:xfrm>
          <a:prstGeom prst="rect">
            <a:avLst/>
          </a:prstGeom>
        </p:spPr>
      </p:pic>
    </p:spTree>
    <p:extLst>
      <p:ext uri="{BB962C8B-B14F-4D97-AF65-F5344CB8AC3E}">
        <p14:creationId xmlns:p14="http://schemas.microsoft.com/office/powerpoint/2010/main" val="31285159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35"/>
        <p:cNvGrpSpPr/>
        <p:nvPr/>
      </p:nvGrpSpPr>
      <p:grpSpPr>
        <a:xfrm>
          <a:off x="0" y="0"/>
          <a:ext cx="0" cy="0"/>
          <a:chOff x="0" y="0"/>
          <a:chExt cx="0" cy="0"/>
        </a:xfrm>
      </p:grpSpPr>
      <p:sp>
        <p:nvSpPr>
          <p:cNvPr id="2037" name="Google Shape;2037;p3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21</a:t>
            </a:fld>
            <a:endParaRPr>
              <a:solidFill>
                <a:schemeClr val="accent2"/>
              </a:solidFill>
            </a:endParaRPr>
          </a:p>
        </p:txBody>
      </p:sp>
      <p:grpSp>
        <p:nvGrpSpPr>
          <p:cNvPr id="2038" name="Google Shape;2038;p33"/>
          <p:cNvGrpSpPr/>
          <p:nvPr/>
        </p:nvGrpSpPr>
        <p:grpSpPr>
          <a:xfrm>
            <a:off x="3824899" y="1241117"/>
            <a:ext cx="4542205" cy="2661224"/>
            <a:chOff x="1177450" y="241631"/>
            <a:chExt cx="6173152" cy="3616776"/>
          </a:xfrm>
        </p:grpSpPr>
        <p:sp>
          <p:nvSpPr>
            <p:cNvPr id="2039" name="Google Shape;2039;p33"/>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lt1"/>
                </a:gs>
                <a:gs pos="50000">
                  <a:schemeClr val="lt1"/>
                </a:gs>
                <a:gs pos="100000">
                  <a:schemeClr val="lt2"/>
                </a:gs>
              </a:gsLst>
              <a:lin ang="1619866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0" name="Google Shape;2040;p33"/>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D5D6E0"/>
            </a:solidFill>
            <a:ln>
              <a:noFill/>
            </a:ln>
            <a:effectLst>
              <a:outerShdw blurRad="100013" dist="28575" dir="5400000" algn="bl" rotWithShape="0">
                <a:srgbClr val="38226D">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1" name="Google Shape;2041;p33"/>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2" name="Google Shape;2042;p33"/>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043" name="Google Shape;2043;p33"/>
          <p:cNvSpPr txBox="1">
            <a:spLocks noGrp="1"/>
          </p:cNvSpPr>
          <p:nvPr>
            <p:ph type="body" idx="4294967295"/>
          </p:nvPr>
        </p:nvSpPr>
        <p:spPr>
          <a:xfrm>
            <a:off x="476250" y="1528175"/>
            <a:ext cx="2997000" cy="2087100"/>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 sz="3000" dirty="0">
                <a:solidFill>
                  <a:schemeClr val="lt1"/>
                </a:solidFill>
                <a:latin typeface="Raleway Thin"/>
                <a:ea typeface="Raleway Thin"/>
                <a:cs typeface="Raleway Thin"/>
                <a:sym typeface="Raleway Thin"/>
              </a:rPr>
              <a:t>Photo Samples</a:t>
            </a:r>
            <a:endParaRPr sz="3000" dirty="0">
              <a:solidFill>
                <a:schemeClr val="lt1"/>
              </a:solidFill>
              <a:latin typeface="Raleway Thin"/>
              <a:ea typeface="Raleway Thin"/>
              <a:cs typeface="Raleway Thin"/>
              <a:sym typeface="Raleway Thin"/>
            </a:endParaRPr>
          </a:p>
          <a:p>
            <a:pPr marL="0" lvl="0" indent="0" algn="l" rtl="0">
              <a:spcBef>
                <a:spcPts val="600"/>
              </a:spcBef>
              <a:spcAft>
                <a:spcPts val="0"/>
              </a:spcAft>
              <a:buNone/>
            </a:pPr>
            <a:endParaRPr sz="2400" dirty="0">
              <a:solidFill>
                <a:schemeClr val="lt1"/>
              </a:solidFill>
            </a:endParaRPr>
          </a:p>
        </p:txBody>
      </p:sp>
      <p:grpSp>
        <p:nvGrpSpPr>
          <p:cNvPr id="2044" name="Google Shape;2044;p33"/>
          <p:cNvGrpSpPr/>
          <p:nvPr/>
        </p:nvGrpSpPr>
        <p:grpSpPr>
          <a:xfrm>
            <a:off x="7531342" y="2825005"/>
            <a:ext cx="1214233" cy="1885000"/>
            <a:chOff x="6492887" y="4126007"/>
            <a:chExt cx="271993" cy="422295"/>
          </a:xfrm>
        </p:grpSpPr>
        <p:sp>
          <p:nvSpPr>
            <p:cNvPr id="2045" name="Google Shape;2045;p33"/>
            <p:cNvSpPr/>
            <p:nvPr/>
          </p:nvSpPr>
          <p:spPr>
            <a:xfrm rot="10800000">
              <a:off x="6492887" y="4392220"/>
              <a:ext cx="271993" cy="156082"/>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6" name="Google Shape;2046;p33"/>
            <p:cNvSpPr/>
            <p:nvPr/>
          </p:nvSpPr>
          <p:spPr>
            <a:xfrm flipH="1">
              <a:off x="6563431" y="4299082"/>
              <a:ext cx="180447" cy="104443"/>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7" name="Google Shape;2047;p33"/>
            <p:cNvSpPr/>
            <p:nvPr/>
          </p:nvSpPr>
          <p:spPr>
            <a:xfrm flipH="1">
              <a:off x="6653655" y="4351284"/>
              <a:ext cx="90223" cy="156685"/>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8" name="Google Shape;2048;p33"/>
            <p:cNvSpPr/>
            <p:nvPr/>
          </p:nvSpPr>
          <p:spPr>
            <a:xfrm flipH="1">
              <a:off x="6563431" y="4351284"/>
              <a:ext cx="90223" cy="156685"/>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9" name="Google Shape;2049;p33"/>
            <p:cNvSpPr/>
            <p:nvPr/>
          </p:nvSpPr>
          <p:spPr>
            <a:xfrm>
              <a:off x="6631565" y="4127172"/>
              <a:ext cx="91680" cy="134039"/>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0" name="Google Shape;2050;p33"/>
            <p:cNvSpPr/>
            <p:nvPr/>
          </p:nvSpPr>
          <p:spPr>
            <a:xfrm>
              <a:off x="6638516" y="4126007"/>
              <a:ext cx="43914" cy="5411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1" name="Google Shape;2051;p33"/>
            <p:cNvSpPr/>
            <p:nvPr/>
          </p:nvSpPr>
          <p:spPr>
            <a:xfrm>
              <a:off x="6647100" y="4184749"/>
              <a:ext cx="54168" cy="6062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2" name="Google Shape;2052;p33"/>
            <p:cNvSpPr/>
            <p:nvPr/>
          </p:nvSpPr>
          <p:spPr>
            <a:xfrm>
              <a:off x="6554604" y="4208935"/>
              <a:ext cx="102224" cy="145520"/>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3" name="Google Shape;2053;p33"/>
            <p:cNvSpPr/>
            <p:nvPr/>
          </p:nvSpPr>
          <p:spPr>
            <a:xfrm>
              <a:off x="6631332" y="4204595"/>
              <a:ext cx="78964" cy="10415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4" name="Google Shape;2054;p33"/>
            <p:cNvSpPr/>
            <p:nvPr/>
          </p:nvSpPr>
          <p:spPr>
            <a:xfrm>
              <a:off x="6645396" y="4130153"/>
              <a:ext cx="58090" cy="71561"/>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5" name="Google Shape;2055;p33"/>
            <p:cNvSpPr/>
            <p:nvPr/>
          </p:nvSpPr>
          <p:spPr>
            <a:xfrm>
              <a:off x="6647754" y="4129873"/>
              <a:ext cx="58319" cy="5488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6" name="Google Shape;2056;p33"/>
            <p:cNvSpPr/>
            <p:nvPr/>
          </p:nvSpPr>
          <p:spPr>
            <a:xfrm>
              <a:off x="6577749" y="4490229"/>
              <a:ext cx="45861" cy="34982"/>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7" name="Google Shape;2057;p33"/>
            <p:cNvSpPr/>
            <p:nvPr/>
          </p:nvSpPr>
          <p:spPr>
            <a:xfrm>
              <a:off x="6577951" y="4501389"/>
              <a:ext cx="45653" cy="2383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8" name="Google Shape;2058;p33"/>
            <p:cNvSpPr/>
            <p:nvPr/>
          </p:nvSpPr>
          <p:spPr>
            <a:xfrm>
              <a:off x="6554804" y="4475155"/>
              <a:ext cx="41980" cy="32521"/>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9" name="Google Shape;2059;p33"/>
            <p:cNvSpPr/>
            <p:nvPr/>
          </p:nvSpPr>
          <p:spPr>
            <a:xfrm>
              <a:off x="6554997" y="4485886"/>
              <a:ext cx="41814" cy="21828"/>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0" name="Google Shape;2060;p33"/>
            <p:cNvSpPr/>
            <p:nvPr/>
          </p:nvSpPr>
          <p:spPr>
            <a:xfrm>
              <a:off x="6570371" y="4307401"/>
              <a:ext cx="99964" cy="172414"/>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1" name="Google Shape;2061;p33"/>
            <p:cNvSpPr/>
            <p:nvPr/>
          </p:nvSpPr>
          <p:spPr>
            <a:xfrm>
              <a:off x="6597627" y="4307742"/>
              <a:ext cx="99521" cy="186686"/>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2" name="Google Shape;2062;p33"/>
            <p:cNvSpPr/>
            <p:nvPr/>
          </p:nvSpPr>
          <p:spPr>
            <a:xfrm>
              <a:off x="6560564" y="4295988"/>
              <a:ext cx="148825" cy="136991"/>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3" name="Google Shape;2063;p33"/>
            <p:cNvSpPr/>
            <p:nvPr/>
          </p:nvSpPr>
          <p:spPr>
            <a:xfrm>
              <a:off x="6680201" y="4215053"/>
              <a:ext cx="51721" cy="181324"/>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4" name="Google Shape;2064;p33"/>
            <p:cNvSpPr/>
            <p:nvPr/>
          </p:nvSpPr>
          <p:spPr>
            <a:xfrm>
              <a:off x="6690335" y="4212768"/>
              <a:ext cx="31273" cy="3977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5" name="Google Shape;2065;p33"/>
            <p:cNvSpPr/>
            <p:nvPr/>
          </p:nvSpPr>
          <p:spPr>
            <a:xfrm>
              <a:off x="6629015" y="4204538"/>
              <a:ext cx="26751" cy="28086"/>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66" name="Google Shape;2066;p33"/>
            <p:cNvGrpSpPr/>
            <p:nvPr/>
          </p:nvGrpSpPr>
          <p:grpSpPr>
            <a:xfrm>
              <a:off x="6551528" y="4270928"/>
              <a:ext cx="147953" cy="112133"/>
              <a:chOff x="6621095" y="1452181"/>
              <a:chExt cx="330894" cy="250785"/>
            </a:xfrm>
          </p:grpSpPr>
          <p:sp>
            <p:nvSpPr>
              <p:cNvPr id="2067" name="Google Shape;2067;p33"/>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8" name="Google Shape;2068;p33"/>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9" name="Google Shape;2069;p33"/>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0" name="Google Shape;2070;p33"/>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1" name="Google Shape;2071;p33"/>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3" name="Picture 2">
            <a:extLst>
              <a:ext uri="{FF2B5EF4-FFF2-40B4-BE49-F238E27FC236}">
                <a16:creationId xmlns:a16="http://schemas.microsoft.com/office/drawing/2014/main" id="{A83CE1AD-3E3D-4EB4-BD3C-E81370C66B7B}"/>
              </a:ext>
            </a:extLst>
          </p:cNvPr>
          <p:cNvPicPr>
            <a:picLocks noChangeAspect="1"/>
          </p:cNvPicPr>
          <p:nvPr/>
        </p:nvPicPr>
        <p:blipFill>
          <a:blip r:embed="rId3"/>
          <a:stretch>
            <a:fillRect/>
          </a:stretch>
        </p:blipFill>
        <p:spPr>
          <a:xfrm>
            <a:off x="4328160" y="1367217"/>
            <a:ext cx="3537791" cy="2275098"/>
          </a:xfrm>
          <a:prstGeom prst="rect">
            <a:avLst/>
          </a:prstGeom>
        </p:spPr>
      </p:pic>
    </p:spTree>
    <p:extLst>
      <p:ext uri="{BB962C8B-B14F-4D97-AF65-F5344CB8AC3E}">
        <p14:creationId xmlns:p14="http://schemas.microsoft.com/office/powerpoint/2010/main" val="2744275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35"/>
        <p:cNvGrpSpPr/>
        <p:nvPr/>
      </p:nvGrpSpPr>
      <p:grpSpPr>
        <a:xfrm>
          <a:off x="0" y="0"/>
          <a:ext cx="0" cy="0"/>
          <a:chOff x="0" y="0"/>
          <a:chExt cx="0" cy="0"/>
        </a:xfrm>
      </p:grpSpPr>
      <p:sp>
        <p:nvSpPr>
          <p:cNvPr id="2037" name="Google Shape;2037;p3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22</a:t>
            </a:fld>
            <a:endParaRPr>
              <a:solidFill>
                <a:schemeClr val="accent2"/>
              </a:solidFill>
            </a:endParaRPr>
          </a:p>
        </p:txBody>
      </p:sp>
      <p:grpSp>
        <p:nvGrpSpPr>
          <p:cNvPr id="2038" name="Google Shape;2038;p33"/>
          <p:cNvGrpSpPr/>
          <p:nvPr/>
        </p:nvGrpSpPr>
        <p:grpSpPr>
          <a:xfrm>
            <a:off x="3824899" y="1241117"/>
            <a:ext cx="4542205" cy="2661224"/>
            <a:chOff x="1177450" y="241631"/>
            <a:chExt cx="6173152" cy="3616776"/>
          </a:xfrm>
        </p:grpSpPr>
        <p:sp>
          <p:nvSpPr>
            <p:cNvPr id="2039" name="Google Shape;2039;p33"/>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lt1"/>
                </a:gs>
                <a:gs pos="50000">
                  <a:schemeClr val="lt1"/>
                </a:gs>
                <a:gs pos="100000">
                  <a:schemeClr val="lt2"/>
                </a:gs>
              </a:gsLst>
              <a:lin ang="1619866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0" name="Google Shape;2040;p33"/>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D5D6E0"/>
            </a:solidFill>
            <a:ln>
              <a:noFill/>
            </a:ln>
            <a:effectLst>
              <a:outerShdw blurRad="100013" dist="28575" dir="5400000" algn="bl" rotWithShape="0">
                <a:srgbClr val="38226D">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1" name="Google Shape;2041;p33"/>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2" name="Google Shape;2042;p33"/>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043" name="Google Shape;2043;p33"/>
          <p:cNvSpPr txBox="1">
            <a:spLocks noGrp="1"/>
          </p:cNvSpPr>
          <p:nvPr>
            <p:ph type="body" idx="4294967295"/>
          </p:nvPr>
        </p:nvSpPr>
        <p:spPr>
          <a:xfrm>
            <a:off x="476250" y="1528175"/>
            <a:ext cx="2997000" cy="2087100"/>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 sz="3000" dirty="0">
                <a:solidFill>
                  <a:schemeClr val="lt1"/>
                </a:solidFill>
                <a:latin typeface="Raleway Thin"/>
                <a:ea typeface="Raleway Thin"/>
                <a:cs typeface="Raleway Thin"/>
                <a:sym typeface="Raleway Thin"/>
              </a:rPr>
              <a:t>Training Phase</a:t>
            </a:r>
            <a:endParaRPr sz="3000" dirty="0">
              <a:solidFill>
                <a:schemeClr val="lt1"/>
              </a:solidFill>
              <a:latin typeface="Raleway Thin"/>
              <a:ea typeface="Raleway Thin"/>
              <a:cs typeface="Raleway Thin"/>
              <a:sym typeface="Raleway Thin"/>
            </a:endParaRPr>
          </a:p>
          <a:p>
            <a:pPr marL="0" lvl="0" indent="0" algn="l" rtl="0">
              <a:spcBef>
                <a:spcPts val="600"/>
              </a:spcBef>
              <a:spcAft>
                <a:spcPts val="0"/>
              </a:spcAft>
              <a:buNone/>
            </a:pPr>
            <a:endParaRPr sz="2400" dirty="0">
              <a:solidFill>
                <a:schemeClr val="lt1"/>
              </a:solidFill>
            </a:endParaRPr>
          </a:p>
        </p:txBody>
      </p:sp>
      <p:grpSp>
        <p:nvGrpSpPr>
          <p:cNvPr id="2044" name="Google Shape;2044;p33"/>
          <p:cNvGrpSpPr/>
          <p:nvPr/>
        </p:nvGrpSpPr>
        <p:grpSpPr>
          <a:xfrm>
            <a:off x="7531342" y="2825005"/>
            <a:ext cx="1214233" cy="1885000"/>
            <a:chOff x="6492887" y="4126007"/>
            <a:chExt cx="271993" cy="422295"/>
          </a:xfrm>
        </p:grpSpPr>
        <p:sp>
          <p:nvSpPr>
            <p:cNvPr id="2045" name="Google Shape;2045;p33"/>
            <p:cNvSpPr/>
            <p:nvPr/>
          </p:nvSpPr>
          <p:spPr>
            <a:xfrm rot="10800000">
              <a:off x="6492887" y="4392220"/>
              <a:ext cx="271993" cy="156082"/>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6" name="Google Shape;2046;p33"/>
            <p:cNvSpPr/>
            <p:nvPr/>
          </p:nvSpPr>
          <p:spPr>
            <a:xfrm flipH="1">
              <a:off x="6563431" y="4299082"/>
              <a:ext cx="180447" cy="104443"/>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7" name="Google Shape;2047;p33"/>
            <p:cNvSpPr/>
            <p:nvPr/>
          </p:nvSpPr>
          <p:spPr>
            <a:xfrm flipH="1">
              <a:off x="6653655" y="4351284"/>
              <a:ext cx="90223" cy="156685"/>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8" name="Google Shape;2048;p33"/>
            <p:cNvSpPr/>
            <p:nvPr/>
          </p:nvSpPr>
          <p:spPr>
            <a:xfrm flipH="1">
              <a:off x="6563431" y="4351284"/>
              <a:ext cx="90223" cy="156685"/>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9" name="Google Shape;2049;p33"/>
            <p:cNvSpPr/>
            <p:nvPr/>
          </p:nvSpPr>
          <p:spPr>
            <a:xfrm>
              <a:off x="6631565" y="4127172"/>
              <a:ext cx="91680" cy="134039"/>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0" name="Google Shape;2050;p33"/>
            <p:cNvSpPr/>
            <p:nvPr/>
          </p:nvSpPr>
          <p:spPr>
            <a:xfrm>
              <a:off x="6638516" y="4126007"/>
              <a:ext cx="43914" cy="5411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1" name="Google Shape;2051;p33"/>
            <p:cNvSpPr/>
            <p:nvPr/>
          </p:nvSpPr>
          <p:spPr>
            <a:xfrm>
              <a:off x="6647100" y="4184749"/>
              <a:ext cx="54168" cy="6062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2" name="Google Shape;2052;p33"/>
            <p:cNvSpPr/>
            <p:nvPr/>
          </p:nvSpPr>
          <p:spPr>
            <a:xfrm>
              <a:off x="6554604" y="4208935"/>
              <a:ext cx="102224" cy="145520"/>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3" name="Google Shape;2053;p33"/>
            <p:cNvSpPr/>
            <p:nvPr/>
          </p:nvSpPr>
          <p:spPr>
            <a:xfrm>
              <a:off x="6631332" y="4204595"/>
              <a:ext cx="78964" cy="10415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4" name="Google Shape;2054;p33"/>
            <p:cNvSpPr/>
            <p:nvPr/>
          </p:nvSpPr>
          <p:spPr>
            <a:xfrm>
              <a:off x="6645396" y="4130153"/>
              <a:ext cx="58090" cy="71561"/>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5" name="Google Shape;2055;p33"/>
            <p:cNvSpPr/>
            <p:nvPr/>
          </p:nvSpPr>
          <p:spPr>
            <a:xfrm>
              <a:off x="6647754" y="4129873"/>
              <a:ext cx="58319" cy="5488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6" name="Google Shape;2056;p33"/>
            <p:cNvSpPr/>
            <p:nvPr/>
          </p:nvSpPr>
          <p:spPr>
            <a:xfrm>
              <a:off x="6577749" y="4490229"/>
              <a:ext cx="45861" cy="34982"/>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7" name="Google Shape;2057;p33"/>
            <p:cNvSpPr/>
            <p:nvPr/>
          </p:nvSpPr>
          <p:spPr>
            <a:xfrm>
              <a:off x="6577951" y="4501389"/>
              <a:ext cx="45653" cy="2383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8" name="Google Shape;2058;p33"/>
            <p:cNvSpPr/>
            <p:nvPr/>
          </p:nvSpPr>
          <p:spPr>
            <a:xfrm>
              <a:off x="6554804" y="4475155"/>
              <a:ext cx="41980" cy="32521"/>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9" name="Google Shape;2059;p33"/>
            <p:cNvSpPr/>
            <p:nvPr/>
          </p:nvSpPr>
          <p:spPr>
            <a:xfrm>
              <a:off x="6554997" y="4485886"/>
              <a:ext cx="41814" cy="21828"/>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0" name="Google Shape;2060;p33"/>
            <p:cNvSpPr/>
            <p:nvPr/>
          </p:nvSpPr>
          <p:spPr>
            <a:xfrm>
              <a:off x="6570371" y="4307401"/>
              <a:ext cx="99964" cy="172414"/>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1" name="Google Shape;2061;p33"/>
            <p:cNvSpPr/>
            <p:nvPr/>
          </p:nvSpPr>
          <p:spPr>
            <a:xfrm>
              <a:off x="6597627" y="4307742"/>
              <a:ext cx="99521" cy="186686"/>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2" name="Google Shape;2062;p33"/>
            <p:cNvSpPr/>
            <p:nvPr/>
          </p:nvSpPr>
          <p:spPr>
            <a:xfrm>
              <a:off x="6560564" y="4295988"/>
              <a:ext cx="148825" cy="136991"/>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3" name="Google Shape;2063;p33"/>
            <p:cNvSpPr/>
            <p:nvPr/>
          </p:nvSpPr>
          <p:spPr>
            <a:xfrm>
              <a:off x="6680201" y="4215053"/>
              <a:ext cx="51721" cy="181324"/>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4" name="Google Shape;2064;p33"/>
            <p:cNvSpPr/>
            <p:nvPr/>
          </p:nvSpPr>
          <p:spPr>
            <a:xfrm>
              <a:off x="6690335" y="4212768"/>
              <a:ext cx="31273" cy="3977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5" name="Google Shape;2065;p33"/>
            <p:cNvSpPr/>
            <p:nvPr/>
          </p:nvSpPr>
          <p:spPr>
            <a:xfrm>
              <a:off x="6629015" y="4204538"/>
              <a:ext cx="26751" cy="28086"/>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66" name="Google Shape;2066;p33"/>
            <p:cNvGrpSpPr/>
            <p:nvPr/>
          </p:nvGrpSpPr>
          <p:grpSpPr>
            <a:xfrm>
              <a:off x="6551528" y="4270928"/>
              <a:ext cx="147953" cy="112133"/>
              <a:chOff x="6621095" y="1452181"/>
              <a:chExt cx="330894" cy="250785"/>
            </a:xfrm>
          </p:grpSpPr>
          <p:sp>
            <p:nvSpPr>
              <p:cNvPr id="2067" name="Google Shape;2067;p33"/>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8" name="Google Shape;2068;p33"/>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9" name="Google Shape;2069;p33"/>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0" name="Google Shape;2070;p33"/>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1" name="Google Shape;2071;p33"/>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4" name="Picture 3">
            <a:extLst>
              <a:ext uri="{FF2B5EF4-FFF2-40B4-BE49-F238E27FC236}">
                <a16:creationId xmlns:a16="http://schemas.microsoft.com/office/drawing/2014/main" id="{395E10A0-CAF0-4BEA-A355-CC2F26E2A087}"/>
              </a:ext>
            </a:extLst>
          </p:cNvPr>
          <p:cNvPicPr>
            <a:picLocks noChangeAspect="1"/>
          </p:cNvPicPr>
          <p:nvPr/>
        </p:nvPicPr>
        <p:blipFill>
          <a:blip r:embed="rId3"/>
          <a:stretch>
            <a:fillRect/>
          </a:stretch>
        </p:blipFill>
        <p:spPr>
          <a:xfrm>
            <a:off x="4328160" y="1367217"/>
            <a:ext cx="3549087" cy="2266338"/>
          </a:xfrm>
          <a:prstGeom prst="rect">
            <a:avLst/>
          </a:prstGeom>
        </p:spPr>
      </p:pic>
    </p:spTree>
    <p:extLst>
      <p:ext uri="{BB962C8B-B14F-4D97-AF65-F5344CB8AC3E}">
        <p14:creationId xmlns:p14="http://schemas.microsoft.com/office/powerpoint/2010/main" val="38223669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35"/>
        <p:cNvGrpSpPr/>
        <p:nvPr/>
      </p:nvGrpSpPr>
      <p:grpSpPr>
        <a:xfrm>
          <a:off x="0" y="0"/>
          <a:ext cx="0" cy="0"/>
          <a:chOff x="0" y="0"/>
          <a:chExt cx="0" cy="0"/>
        </a:xfrm>
      </p:grpSpPr>
      <p:sp>
        <p:nvSpPr>
          <p:cNvPr id="2037" name="Google Shape;2037;p3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23</a:t>
            </a:fld>
            <a:endParaRPr>
              <a:solidFill>
                <a:schemeClr val="accent2"/>
              </a:solidFill>
            </a:endParaRPr>
          </a:p>
        </p:txBody>
      </p:sp>
      <p:grpSp>
        <p:nvGrpSpPr>
          <p:cNvPr id="2038" name="Google Shape;2038;p33"/>
          <p:cNvGrpSpPr/>
          <p:nvPr/>
        </p:nvGrpSpPr>
        <p:grpSpPr>
          <a:xfrm>
            <a:off x="3824899" y="1241117"/>
            <a:ext cx="4542205" cy="2661224"/>
            <a:chOff x="1177450" y="241631"/>
            <a:chExt cx="6173152" cy="3616776"/>
          </a:xfrm>
        </p:grpSpPr>
        <p:sp>
          <p:nvSpPr>
            <p:cNvPr id="2039" name="Google Shape;2039;p33"/>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lt1"/>
                </a:gs>
                <a:gs pos="50000">
                  <a:schemeClr val="lt1"/>
                </a:gs>
                <a:gs pos="100000">
                  <a:schemeClr val="lt2"/>
                </a:gs>
              </a:gsLst>
              <a:lin ang="1619866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0" name="Google Shape;2040;p33"/>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D5D6E0"/>
            </a:solidFill>
            <a:ln>
              <a:noFill/>
            </a:ln>
            <a:effectLst>
              <a:outerShdw blurRad="100013" dist="28575" dir="5400000" algn="bl" rotWithShape="0">
                <a:srgbClr val="38226D">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1" name="Google Shape;2041;p33"/>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2" name="Google Shape;2042;p33"/>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043" name="Google Shape;2043;p33"/>
          <p:cNvSpPr txBox="1">
            <a:spLocks noGrp="1"/>
          </p:cNvSpPr>
          <p:nvPr>
            <p:ph type="body" idx="4294967295"/>
          </p:nvPr>
        </p:nvSpPr>
        <p:spPr>
          <a:xfrm>
            <a:off x="476250" y="1528175"/>
            <a:ext cx="2997000" cy="2087100"/>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 sz="3000" dirty="0">
                <a:solidFill>
                  <a:schemeClr val="lt1"/>
                </a:solidFill>
                <a:latin typeface="Raleway Thin"/>
                <a:ea typeface="Raleway Thin"/>
                <a:cs typeface="Raleway Thin"/>
                <a:sym typeface="Raleway Thin"/>
              </a:rPr>
              <a:t>Face Recognition</a:t>
            </a:r>
            <a:endParaRPr sz="3000" dirty="0">
              <a:solidFill>
                <a:schemeClr val="lt1"/>
              </a:solidFill>
              <a:latin typeface="Raleway Thin"/>
              <a:ea typeface="Raleway Thin"/>
              <a:cs typeface="Raleway Thin"/>
              <a:sym typeface="Raleway Thin"/>
            </a:endParaRPr>
          </a:p>
          <a:p>
            <a:pPr marL="0" lvl="0" indent="0" algn="l" rtl="0">
              <a:spcBef>
                <a:spcPts val="600"/>
              </a:spcBef>
              <a:spcAft>
                <a:spcPts val="0"/>
              </a:spcAft>
              <a:buNone/>
            </a:pPr>
            <a:endParaRPr sz="2400" dirty="0">
              <a:solidFill>
                <a:schemeClr val="lt1"/>
              </a:solidFill>
            </a:endParaRPr>
          </a:p>
        </p:txBody>
      </p:sp>
      <p:grpSp>
        <p:nvGrpSpPr>
          <p:cNvPr id="2044" name="Google Shape;2044;p33"/>
          <p:cNvGrpSpPr/>
          <p:nvPr/>
        </p:nvGrpSpPr>
        <p:grpSpPr>
          <a:xfrm>
            <a:off x="7531342" y="2825005"/>
            <a:ext cx="1214233" cy="1885000"/>
            <a:chOff x="6492887" y="4126007"/>
            <a:chExt cx="271993" cy="422295"/>
          </a:xfrm>
        </p:grpSpPr>
        <p:sp>
          <p:nvSpPr>
            <p:cNvPr id="2045" name="Google Shape;2045;p33"/>
            <p:cNvSpPr/>
            <p:nvPr/>
          </p:nvSpPr>
          <p:spPr>
            <a:xfrm rot="10800000">
              <a:off x="6492887" y="4392220"/>
              <a:ext cx="271993" cy="156082"/>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6" name="Google Shape;2046;p33"/>
            <p:cNvSpPr/>
            <p:nvPr/>
          </p:nvSpPr>
          <p:spPr>
            <a:xfrm flipH="1">
              <a:off x="6563431" y="4299082"/>
              <a:ext cx="180447" cy="104443"/>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7" name="Google Shape;2047;p33"/>
            <p:cNvSpPr/>
            <p:nvPr/>
          </p:nvSpPr>
          <p:spPr>
            <a:xfrm flipH="1">
              <a:off x="6653655" y="4351284"/>
              <a:ext cx="90223" cy="156685"/>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8" name="Google Shape;2048;p33"/>
            <p:cNvSpPr/>
            <p:nvPr/>
          </p:nvSpPr>
          <p:spPr>
            <a:xfrm flipH="1">
              <a:off x="6563431" y="4351284"/>
              <a:ext cx="90223" cy="156685"/>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9" name="Google Shape;2049;p33"/>
            <p:cNvSpPr/>
            <p:nvPr/>
          </p:nvSpPr>
          <p:spPr>
            <a:xfrm>
              <a:off x="6631565" y="4127172"/>
              <a:ext cx="91680" cy="134039"/>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0" name="Google Shape;2050;p33"/>
            <p:cNvSpPr/>
            <p:nvPr/>
          </p:nvSpPr>
          <p:spPr>
            <a:xfrm>
              <a:off x="6638516" y="4126007"/>
              <a:ext cx="43914" cy="5411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1" name="Google Shape;2051;p33"/>
            <p:cNvSpPr/>
            <p:nvPr/>
          </p:nvSpPr>
          <p:spPr>
            <a:xfrm>
              <a:off x="6647100" y="4184749"/>
              <a:ext cx="54168" cy="6062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2" name="Google Shape;2052;p33"/>
            <p:cNvSpPr/>
            <p:nvPr/>
          </p:nvSpPr>
          <p:spPr>
            <a:xfrm>
              <a:off x="6554604" y="4208935"/>
              <a:ext cx="102224" cy="145520"/>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3" name="Google Shape;2053;p33"/>
            <p:cNvSpPr/>
            <p:nvPr/>
          </p:nvSpPr>
          <p:spPr>
            <a:xfrm>
              <a:off x="6631332" y="4204595"/>
              <a:ext cx="78964" cy="10415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4" name="Google Shape;2054;p33"/>
            <p:cNvSpPr/>
            <p:nvPr/>
          </p:nvSpPr>
          <p:spPr>
            <a:xfrm>
              <a:off x="6645396" y="4130153"/>
              <a:ext cx="58090" cy="71561"/>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5" name="Google Shape;2055;p33"/>
            <p:cNvSpPr/>
            <p:nvPr/>
          </p:nvSpPr>
          <p:spPr>
            <a:xfrm>
              <a:off x="6647754" y="4129873"/>
              <a:ext cx="58319" cy="5488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6" name="Google Shape;2056;p33"/>
            <p:cNvSpPr/>
            <p:nvPr/>
          </p:nvSpPr>
          <p:spPr>
            <a:xfrm>
              <a:off x="6577749" y="4490229"/>
              <a:ext cx="45861" cy="34982"/>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7" name="Google Shape;2057;p33"/>
            <p:cNvSpPr/>
            <p:nvPr/>
          </p:nvSpPr>
          <p:spPr>
            <a:xfrm>
              <a:off x="6577951" y="4501389"/>
              <a:ext cx="45653" cy="2383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8" name="Google Shape;2058;p33"/>
            <p:cNvSpPr/>
            <p:nvPr/>
          </p:nvSpPr>
          <p:spPr>
            <a:xfrm>
              <a:off x="6554804" y="4475155"/>
              <a:ext cx="41980" cy="32521"/>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9" name="Google Shape;2059;p33"/>
            <p:cNvSpPr/>
            <p:nvPr/>
          </p:nvSpPr>
          <p:spPr>
            <a:xfrm>
              <a:off x="6554997" y="4485886"/>
              <a:ext cx="41814" cy="21828"/>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0" name="Google Shape;2060;p33"/>
            <p:cNvSpPr/>
            <p:nvPr/>
          </p:nvSpPr>
          <p:spPr>
            <a:xfrm>
              <a:off x="6570371" y="4307401"/>
              <a:ext cx="99964" cy="172414"/>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1" name="Google Shape;2061;p33"/>
            <p:cNvSpPr/>
            <p:nvPr/>
          </p:nvSpPr>
          <p:spPr>
            <a:xfrm>
              <a:off x="6597627" y="4307742"/>
              <a:ext cx="99521" cy="186686"/>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2" name="Google Shape;2062;p33"/>
            <p:cNvSpPr/>
            <p:nvPr/>
          </p:nvSpPr>
          <p:spPr>
            <a:xfrm>
              <a:off x="6560564" y="4295988"/>
              <a:ext cx="148825" cy="136991"/>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3" name="Google Shape;2063;p33"/>
            <p:cNvSpPr/>
            <p:nvPr/>
          </p:nvSpPr>
          <p:spPr>
            <a:xfrm>
              <a:off x="6680201" y="4215053"/>
              <a:ext cx="51721" cy="181324"/>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4" name="Google Shape;2064;p33"/>
            <p:cNvSpPr/>
            <p:nvPr/>
          </p:nvSpPr>
          <p:spPr>
            <a:xfrm>
              <a:off x="6690335" y="4212768"/>
              <a:ext cx="31273" cy="3977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5" name="Google Shape;2065;p33"/>
            <p:cNvSpPr/>
            <p:nvPr/>
          </p:nvSpPr>
          <p:spPr>
            <a:xfrm>
              <a:off x="6629015" y="4204538"/>
              <a:ext cx="26751" cy="28086"/>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66" name="Google Shape;2066;p33"/>
            <p:cNvGrpSpPr/>
            <p:nvPr/>
          </p:nvGrpSpPr>
          <p:grpSpPr>
            <a:xfrm>
              <a:off x="6551528" y="4270928"/>
              <a:ext cx="147953" cy="112133"/>
              <a:chOff x="6621095" y="1452181"/>
              <a:chExt cx="330894" cy="250785"/>
            </a:xfrm>
          </p:grpSpPr>
          <p:sp>
            <p:nvSpPr>
              <p:cNvPr id="2067" name="Google Shape;2067;p33"/>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8" name="Google Shape;2068;p33"/>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9" name="Google Shape;2069;p33"/>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0" name="Google Shape;2070;p33"/>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1" name="Google Shape;2071;p33"/>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3" name="Picture 2">
            <a:extLst>
              <a:ext uri="{FF2B5EF4-FFF2-40B4-BE49-F238E27FC236}">
                <a16:creationId xmlns:a16="http://schemas.microsoft.com/office/drawing/2014/main" id="{C3249844-18E7-4C14-A83C-834BB470FF49}"/>
              </a:ext>
            </a:extLst>
          </p:cNvPr>
          <p:cNvPicPr>
            <a:picLocks noChangeAspect="1"/>
          </p:cNvPicPr>
          <p:nvPr/>
        </p:nvPicPr>
        <p:blipFill>
          <a:blip r:embed="rId3"/>
          <a:stretch>
            <a:fillRect/>
          </a:stretch>
        </p:blipFill>
        <p:spPr>
          <a:xfrm>
            <a:off x="4326218" y="1367217"/>
            <a:ext cx="3551029" cy="2262715"/>
          </a:xfrm>
          <a:prstGeom prst="rect">
            <a:avLst/>
          </a:prstGeom>
        </p:spPr>
      </p:pic>
    </p:spTree>
    <p:extLst>
      <p:ext uri="{BB962C8B-B14F-4D97-AF65-F5344CB8AC3E}">
        <p14:creationId xmlns:p14="http://schemas.microsoft.com/office/powerpoint/2010/main" val="38342572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35"/>
        <p:cNvGrpSpPr/>
        <p:nvPr/>
      </p:nvGrpSpPr>
      <p:grpSpPr>
        <a:xfrm>
          <a:off x="0" y="0"/>
          <a:ext cx="0" cy="0"/>
          <a:chOff x="0" y="0"/>
          <a:chExt cx="0" cy="0"/>
        </a:xfrm>
      </p:grpSpPr>
      <p:sp>
        <p:nvSpPr>
          <p:cNvPr id="2037" name="Google Shape;2037;p3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24</a:t>
            </a:fld>
            <a:endParaRPr>
              <a:solidFill>
                <a:schemeClr val="accent2"/>
              </a:solidFill>
            </a:endParaRPr>
          </a:p>
        </p:txBody>
      </p:sp>
      <p:grpSp>
        <p:nvGrpSpPr>
          <p:cNvPr id="2038" name="Google Shape;2038;p33"/>
          <p:cNvGrpSpPr/>
          <p:nvPr/>
        </p:nvGrpSpPr>
        <p:grpSpPr>
          <a:xfrm>
            <a:off x="3824899" y="1241117"/>
            <a:ext cx="4542205" cy="2661224"/>
            <a:chOff x="1177450" y="241631"/>
            <a:chExt cx="6173152" cy="3616776"/>
          </a:xfrm>
        </p:grpSpPr>
        <p:sp>
          <p:nvSpPr>
            <p:cNvPr id="2039" name="Google Shape;2039;p33"/>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lt1"/>
                </a:gs>
                <a:gs pos="50000">
                  <a:schemeClr val="lt1"/>
                </a:gs>
                <a:gs pos="100000">
                  <a:schemeClr val="lt2"/>
                </a:gs>
              </a:gsLst>
              <a:lin ang="1619866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0" name="Google Shape;2040;p33"/>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D5D6E0"/>
            </a:solidFill>
            <a:ln>
              <a:noFill/>
            </a:ln>
            <a:effectLst>
              <a:outerShdw blurRad="100013" dist="28575" dir="5400000" algn="bl" rotWithShape="0">
                <a:srgbClr val="38226D">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1" name="Google Shape;2041;p33"/>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2" name="Google Shape;2042;p33"/>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043" name="Google Shape;2043;p33"/>
          <p:cNvSpPr txBox="1">
            <a:spLocks noGrp="1"/>
          </p:cNvSpPr>
          <p:nvPr>
            <p:ph type="body" idx="4294967295"/>
          </p:nvPr>
        </p:nvSpPr>
        <p:spPr>
          <a:xfrm>
            <a:off x="476250" y="1528175"/>
            <a:ext cx="2997000" cy="2087100"/>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 sz="3000" dirty="0">
                <a:solidFill>
                  <a:schemeClr val="lt1"/>
                </a:solidFill>
                <a:latin typeface="Raleway Thin"/>
                <a:ea typeface="Raleway Thin"/>
                <a:cs typeface="Raleway Thin"/>
                <a:sym typeface="Raleway Thin"/>
              </a:rPr>
              <a:t>Face Recognition</a:t>
            </a:r>
            <a:endParaRPr sz="3000" dirty="0">
              <a:solidFill>
                <a:schemeClr val="lt1"/>
              </a:solidFill>
              <a:latin typeface="Raleway Thin"/>
              <a:ea typeface="Raleway Thin"/>
              <a:cs typeface="Raleway Thin"/>
              <a:sym typeface="Raleway Thin"/>
            </a:endParaRPr>
          </a:p>
          <a:p>
            <a:pPr marL="0" lvl="0" indent="0" algn="l" rtl="0">
              <a:spcBef>
                <a:spcPts val="600"/>
              </a:spcBef>
              <a:spcAft>
                <a:spcPts val="0"/>
              </a:spcAft>
              <a:buNone/>
            </a:pPr>
            <a:endParaRPr sz="2400" dirty="0">
              <a:solidFill>
                <a:schemeClr val="lt1"/>
              </a:solidFill>
            </a:endParaRPr>
          </a:p>
        </p:txBody>
      </p:sp>
      <p:grpSp>
        <p:nvGrpSpPr>
          <p:cNvPr id="2044" name="Google Shape;2044;p33"/>
          <p:cNvGrpSpPr/>
          <p:nvPr/>
        </p:nvGrpSpPr>
        <p:grpSpPr>
          <a:xfrm>
            <a:off x="7531342" y="2825005"/>
            <a:ext cx="1214233" cy="1885000"/>
            <a:chOff x="6492887" y="4126007"/>
            <a:chExt cx="271993" cy="422295"/>
          </a:xfrm>
        </p:grpSpPr>
        <p:sp>
          <p:nvSpPr>
            <p:cNvPr id="2045" name="Google Shape;2045;p33"/>
            <p:cNvSpPr/>
            <p:nvPr/>
          </p:nvSpPr>
          <p:spPr>
            <a:xfrm rot="10800000">
              <a:off x="6492887" y="4392220"/>
              <a:ext cx="271993" cy="156082"/>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6" name="Google Shape;2046;p33"/>
            <p:cNvSpPr/>
            <p:nvPr/>
          </p:nvSpPr>
          <p:spPr>
            <a:xfrm flipH="1">
              <a:off x="6563431" y="4299082"/>
              <a:ext cx="180447" cy="104443"/>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7" name="Google Shape;2047;p33"/>
            <p:cNvSpPr/>
            <p:nvPr/>
          </p:nvSpPr>
          <p:spPr>
            <a:xfrm flipH="1">
              <a:off x="6653655" y="4351284"/>
              <a:ext cx="90223" cy="156685"/>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8" name="Google Shape;2048;p33"/>
            <p:cNvSpPr/>
            <p:nvPr/>
          </p:nvSpPr>
          <p:spPr>
            <a:xfrm flipH="1">
              <a:off x="6563431" y="4351284"/>
              <a:ext cx="90223" cy="156685"/>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9" name="Google Shape;2049;p33"/>
            <p:cNvSpPr/>
            <p:nvPr/>
          </p:nvSpPr>
          <p:spPr>
            <a:xfrm>
              <a:off x="6631565" y="4127172"/>
              <a:ext cx="91680" cy="134039"/>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0" name="Google Shape;2050;p33"/>
            <p:cNvSpPr/>
            <p:nvPr/>
          </p:nvSpPr>
          <p:spPr>
            <a:xfrm>
              <a:off x="6638516" y="4126007"/>
              <a:ext cx="43914" cy="5411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1" name="Google Shape;2051;p33"/>
            <p:cNvSpPr/>
            <p:nvPr/>
          </p:nvSpPr>
          <p:spPr>
            <a:xfrm>
              <a:off x="6647100" y="4184749"/>
              <a:ext cx="54168" cy="6062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2" name="Google Shape;2052;p33"/>
            <p:cNvSpPr/>
            <p:nvPr/>
          </p:nvSpPr>
          <p:spPr>
            <a:xfrm>
              <a:off x="6554604" y="4208935"/>
              <a:ext cx="102224" cy="145520"/>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3" name="Google Shape;2053;p33"/>
            <p:cNvSpPr/>
            <p:nvPr/>
          </p:nvSpPr>
          <p:spPr>
            <a:xfrm>
              <a:off x="6631332" y="4204595"/>
              <a:ext cx="78964" cy="10415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4" name="Google Shape;2054;p33"/>
            <p:cNvSpPr/>
            <p:nvPr/>
          </p:nvSpPr>
          <p:spPr>
            <a:xfrm>
              <a:off x="6645396" y="4130153"/>
              <a:ext cx="58090" cy="71561"/>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5" name="Google Shape;2055;p33"/>
            <p:cNvSpPr/>
            <p:nvPr/>
          </p:nvSpPr>
          <p:spPr>
            <a:xfrm>
              <a:off x="6647754" y="4129873"/>
              <a:ext cx="58319" cy="5488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6" name="Google Shape;2056;p33"/>
            <p:cNvSpPr/>
            <p:nvPr/>
          </p:nvSpPr>
          <p:spPr>
            <a:xfrm>
              <a:off x="6577749" y="4490229"/>
              <a:ext cx="45861" cy="34982"/>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7" name="Google Shape;2057;p33"/>
            <p:cNvSpPr/>
            <p:nvPr/>
          </p:nvSpPr>
          <p:spPr>
            <a:xfrm>
              <a:off x="6577951" y="4501389"/>
              <a:ext cx="45653" cy="2383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8" name="Google Shape;2058;p33"/>
            <p:cNvSpPr/>
            <p:nvPr/>
          </p:nvSpPr>
          <p:spPr>
            <a:xfrm>
              <a:off x="6554804" y="4475155"/>
              <a:ext cx="41980" cy="32521"/>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9" name="Google Shape;2059;p33"/>
            <p:cNvSpPr/>
            <p:nvPr/>
          </p:nvSpPr>
          <p:spPr>
            <a:xfrm>
              <a:off x="6554997" y="4485886"/>
              <a:ext cx="41814" cy="21828"/>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0" name="Google Shape;2060;p33"/>
            <p:cNvSpPr/>
            <p:nvPr/>
          </p:nvSpPr>
          <p:spPr>
            <a:xfrm>
              <a:off x="6570371" y="4307401"/>
              <a:ext cx="99964" cy="172414"/>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1" name="Google Shape;2061;p33"/>
            <p:cNvSpPr/>
            <p:nvPr/>
          </p:nvSpPr>
          <p:spPr>
            <a:xfrm>
              <a:off x="6597627" y="4307742"/>
              <a:ext cx="99521" cy="186686"/>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2" name="Google Shape;2062;p33"/>
            <p:cNvSpPr/>
            <p:nvPr/>
          </p:nvSpPr>
          <p:spPr>
            <a:xfrm>
              <a:off x="6560564" y="4295988"/>
              <a:ext cx="148825" cy="136991"/>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3" name="Google Shape;2063;p33"/>
            <p:cNvSpPr/>
            <p:nvPr/>
          </p:nvSpPr>
          <p:spPr>
            <a:xfrm>
              <a:off x="6680201" y="4215053"/>
              <a:ext cx="51721" cy="181324"/>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4" name="Google Shape;2064;p33"/>
            <p:cNvSpPr/>
            <p:nvPr/>
          </p:nvSpPr>
          <p:spPr>
            <a:xfrm>
              <a:off x="6690335" y="4212768"/>
              <a:ext cx="31273" cy="3977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5" name="Google Shape;2065;p33"/>
            <p:cNvSpPr/>
            <p:nvPr/>
          </p:nvSpPr>
          <p:spPr>
            <a:xfrm>
              <a:off x="6629015" y="4204538"/>
              <a:ext cx="26751" cy="28086"/>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66" name="Google Shape;2066;p33"/>
            <p:cNvGrpSpPr/>
            <p:nvPr/>
          </p:nvGrpSpPr>
          <p:grpSpPr>
            <a:xfrm>
              <a:off x="6551528" y="4270928"/>
              <a:ext cx="147953" cy="112133"/>
              <a:chOff x="6621095" y="1452181"/>
              <a:chExt cx="330894" cy="250785"/>
            </a:xfrm>
          </p:grpSpPr>
          <p:sp>
            <p:nvSpPr>
              <p:cNvPr id="2067" name="Google Shape;2067;p33"/>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8" name="Google Shape;2068;p33"/>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9" name="Google Shape;2069;p33"/>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0" name="Google Shape;2070;p33"/>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1" name="Google Shape;2071;p33"/>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4" name="Picture 3">
            <a:extLst>
              <a:ext uri="{FF2B5EF4-FFF2-40B4-BE49-F238E27FC236}">
                <a16:creationId xmlns:a16="http://schemas.microsoft.com/office/drawing/2014/main" id="{FCEF4F47-B464-4583-A3EA-A3875BE4FF52}"/>
              </a:ext>
            </a:extLst>
          </p:cNvPr>
          <p:cNvPicPr>
            <a:picLocks noChangeAspect="1"/>
          </p:cNvPicPr>
          <p:nvPr/>
        </p:nvPicPr>
        <p:blipFill>
          <a:blip r:embed="rId3"/>
          <a:stretch>
            <a:fillRect/>
          </a:stretch>
        </p:blipFill>
        <p:spPr>
          <a:xfrm>
            <a:off x="4321969" y="1371600"/>
            <a:ext cx="3555277" cy="2246357"/>
          </a:xfrm>
          <a:prstGeom prst="rect">
            <a:avLst/>
          </a:prstGeom>
        </p:spPr>
      </p:pic>
    </p:spTree>
    <p:extLst>
      <p:ext uri="{BB962C8B-B14F-4D97-AF65-F5344CB8AC3E}">
        <p14:creationId xmlns:p14="http://schemas.microsoft.com/office/powerpoint/2010/main" val="13578232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35"/>
        <p:cNvGrpSpPr/>
        <p:nvPr/>
      </p:nvGrpSpPr>
      <p:grpSpPr>
        <a:xfrm>
          <a:off x="0" y="0"/>
          <a:ext cx="0" cy="0"/>
          <a:chOff x="0" y="0"/>
          <a:chExt cx="0" cy="0"/>
        </a:xfrm>
      </p:grpSpPr>
      <p:sp>
        <p:nvSpPr>
          <p:cNvPr id="2037" name="Google Shape;2037;p3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25</a:t>
            </a:fld>
            <a:endParaRPr>
              <a:solidFill>
                <a:schemeClr val="accent2"/>
              </a:solidFill>
            </a:endParaRPr>
          </a:p>
        </p:txBody>
      </p:sp>
      <p:grpSp>
        <p:nvGrpSpPr>
          <p:cNvPr id="2038" name="Google Shape;2038;p33"/>
          <p:cNvGrpSpPr/>
          <p:nvPr/>
        </p:nvGrpSpPr>
        <p:grpSpPr>
          <a:xfrm>
            <a:off x="3824899" y="1241117"/>
            <a:ext cx="4542205" cy="2661224"/>
            <a:chOff x="1177450" y="241631"/>
            <a:chExt cx="6173152" cy="3616776"/>
          </a:xfrm>
        </p:grpSpPr>
        <p:sp>
          <p:nvSpPr>
            <p:cNvPr id="2039" name="Google Shape;2039;p33"/>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lt1"/>
                </a:gs>
                <a:gs pos="50000">
                  <a:schemeClr val="lt1"/>
                </a:gs>
                <a:gs pos="100000">
                  <a:schemeClr val="lt2"/>
                </a:gs>
              </a:gsLst>
              <a:lin ang="1619866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0" name="Google Shape;2040;p33"/>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D5D6E0"/>
            </a:solidFill>
            <a:ln>
              <a:noFill/>
            </a:ln>
            <a:effectLst>
              <a:outerShdw blurRad="100013" dist="28575" dir="5400000" algn="bl" rotWithShape="0">
                <a:srgbClr val="38226D">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1" name="Google Shape;2041;p33"/>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2" name="Google Shape;2042;p33"/>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043" name="Google Shape;2043;p33"/>
          <p:cNvSpPr txBox="1">
            <a:spLocks noGrp="1"/>
          </p:cNvSpPr>
          <p:nvPr>
            <p:ph type="body" idx="4294967295"/>
          </p:nvPr>
        </p:nvSpPr>
        <p:spPr>
          <a:xfrm>
            <a:off x="476250" y="1528175"/>
            <a:ext cx="2997000" cy="2087100"/>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IN" sz="3000" dirty="0">
                <a:solidFill>
                  <a:schemeClr val="lt1"/>
                </a:solidFill>
                <a:latin typeface="Raleway Thin"/>
                <a:ea typeface="Raleway Thin"/>
                <a:cs typeface="Raleway Thin"/>
                <a:sym typeface="Raleway Thin"/>
              </a:rPr>
              <a:t>Attendance</a:t>
            </a:r>
            <a:r>
              <a:rPr lang="en" sz="3000" dirty="0">
                <a:solidFill>
                  <a:schemeClr val="lt1"/>
                </a:solidFill>
                <a:latin typeface="Raleway Thin"/>
                <a:ea typeface="Raleway Thin"/>
                <a:cs typeface="Raleway Thin"/>
                <a:sym typeface="Raleway Thin"/>
              </a:rPr>
              <a:t> Management</a:t>
            </a:r>
            <a:endParaRPr sz="3000" dirty="0">
              <a:solidFill>
                <a:schemeClr val="lt1"/>
              </a:solidFill>
              <a:latin typeface="Raleway Thin"/>
              <a:ea typeface="Raleway Thin"/>
              <a:cs typeface="Raleway Thin"/>
              <a:sym typeface="Raleway Thin"/>
            </a:endParaRPr>
          </a:p>
          <a:p>
            <a:pPr marL="0" lvl="0" indent="0" algn="l" rtl="0">
              <a:spcBef>
                <a:spcPts val="600"/>
              </a:spcBef>
              <a:spcAft>
                <a:spcPts val="0"/>
              </a:spcAft>
              <a:buNone/>
            </a:pPr>
            <a:endParaRPr sz="2400" dirty="0">
              <a:solidFill>
                <a:schemeClr val="lt1"/>
              </a:solidFill>
            </a:endParaRPr>
          </a:p>
        </p:txBody>
      </p:sp>
      <p:grpSp>
        <p:nvGrpSpPr>
          <p:cNvPr id="2044" name="Google Shape;2044;p33"/>
          <p:cNvGrpSpPr/>
          <p:nvPr/>
        </p:nvGrpSpPr>
        <p:grpSpPr>
          <a:xfrm>
            <a:off x="7531342" y="2825005"/>
            <a:ext cx="1214233" cy="1885000"/>
            <a:chOff x="6492887" y="4126007"/>
            <a:chExt cx="271993" cy="422295"/>
          </a:xfrm>
        </p:grpSpPr>
        <p:sp>
          <p:nvSpPr>
            <p:cNvPr id="2045" name="Google Shape;2045;p33"/>
            <p:cNvSpPr/>
            <p:nvPr/>
          </p:nvSpPr>
          <p:spPr>
            <a:xfrm rot="10800000">
              <a:off x="6492887" y="4392220"/>
              <a:ext cx="271993" cy="156082"/>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6" name="Google Shape;2046;p33"/>
            <p:cNvSpPr/>
            <p:nvPr/>
          </p:nvSpPr>
          <p:spPr>
            <a:xfrm flipH="1">
              <a:off x="6563431" y="4299082"/>
              <a:ext cx="180447" cy="104443"/>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7" name="Google Shape;2047;p33"/>
            <p:cNvSpPr/>
            <p:nvPr/>
          </p:nvSpPr>
          <p:spPr>
            <a:xfrm flipH="1">
              <a:off x="6653655" y="4351284"/>
              <a:ext cx="90223" cy="156685"/>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8" name="Google Shape;2048;p33"/>
            <p:cNvSpPr/>
            <p:nvPr/>
          </p:nvSpPr>
          <p:spPr>
            <a:xfrm flipH="1">
              <a:off x="6563431" y="4351284"/>
              <a:ext cx="90223" cy="156685"/>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9" name="Google Shape;2049;p33"/>
            <p:cNvSpPr/>
            <p:nvPr/>
          </p:nvSpPr>
          <p:spPr>
            <a:xfrm>
              <a:off x="6631565" y="4127172"/>
              <a:ext cx="91680" cy="134039"/>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0" name="Google Shape;2050;p33"/>
            <p:cNvSpPr/>
            <p:nvPr/>
          </p:nvSpPr>
          <p:spPr>
            <a:xfrm>
              <a:off x="6638516" y="4126007"/>
              <a:ext cx="43914" cy="5411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1" name="Google Shape;2051;p33"/>
            <p:cNvSpPr/>
            <p:nvPr/>
          </p:nvSpPr>
          <p:spPr>
            <a:xfrm>
              <a:off x="6647100" y="4184749"/>
              <a:ext cx="54168" cy="6062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2" name="Google Shape;2052;p33"/>
            <p:cNvSpPr/>
            <p:nvPr/>
          </p:nvSpPr>
          <p:spPr>
            <a:xfrm>
              <a:off x="6554604" y="4208935"/>
              <a:ext cx="102224" cy="145520"/>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3" name="Google Shape;2053;p33"/>
            <p:cNvSpPr/>
            <p:nvPr/>
          </p:nvSpPr>
          <p:spPr>
            <a:xfrm>
              <a:off x="6631332" y="4204595"/>
              <a:ext cx="78964" cy="10415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4" name="Google Shape;2054;p33"/>
            <p:cNvSpPr/>
            <p:nvPr/>
          </p:nvSpPr>
          <p:spPr>
            <a:xfrm>
              <a:off x="6645396" y="4130153"/>
              <a:ext cx="58090" cy="71561"/>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5" name="Google Shape;2055;p33"/>
            <p:cNvSpPr/>
            <p:nvPr/>
          </p:nvSpPr>
          <p:spPr>
            <a:xfrm>
              <a:off x="6647754" y="4129873"/>
              <a:ext cx="58319" cy="5488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6" name="Google Shape;2056;p33"/>
            <p:cNvSpPr/>
            <p:nvPr/>
          </p:nvSpPr>
          <p:spPr>
            <a:xfrm>
              <a:off x="6577749" y="4490229"/>
              <a:ext cx="45861" cy="34982"/>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7" name="Google Shape;2057;p33"/>
            <p:cNvSpPr/>
            <p:nvPr/>
          </p:nvSpPr>
          <p:spPr>
            <a:xfrm>
              <a:off x="6577951" y="4501389"/>
              <a:ext cx="45653" cy="2383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8" name="Google Shape;2058;p33"/>
            <p:cNvSpPr/>
            <p:nvPr/>
          </p:nvSpPr>
          <p:spPr>
            <a:xfrm>
              <a:off x="6554804" y="4475155"/>
              <a:ext cx="41980" cy="32521"/>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9" name="Google Shape;2059;p33"/>
            <p:cNvSpPr/>
            <p:nvPr/>
          </p:nvSpPr>
          <p:spPr>
            <a:xfrm>
              <a:off x="6554997" y="4485886"/>
              <a:ext cx="41814" cy="21828"/>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0" name="Google Shape;2060;p33"/>
            <p:cNvSpPr/>
            <p:nvPr/>
          </p:nvSpPr>
          <p:spPr>
            <a:xfrm>
              <a:off x="6570371" y="4307401"/>
              <a:ext cx="99964" cy="172414"/>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1" name="Google Shape;2061;p33"/>
            <p:cNvSpPr/>
            <p:nvPr/>
          </p:nvSpPr>
          <p:spPr>
            <a:xfrm>
              <a:off x="6597627" y="4307742"/>
              <a:ext cx="99521" cy="186686"/>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2" name="Google Shape;2062;p33"/>
            <p:cNvSpPr/>
            <p:nvPr/>
          </p:nvSpPr>
          <p:spPr>
            <a:xfrm>
              <a:off x="6560564" y="4295988"/>
              <a:ext cx="148825" cy="136991"/>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3" name="Google Shape;2063;p33"/>
            <p:cNvSpPr/>
            <p:nvPr/>
          </p:nvSpPr>
          <p:spPr>
            <a:xfrm>
              <a:off x="6680201" y="4215053"/>
              <a:ext cx="51721" cy="181324"/>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4" name="Google Shape;2064;p33"/>
            <p:cNvSpPr/>
            <p:nvPr/>
          </p:nvSpPr>
          <p:spPr>
            <a:xfrm>
              <a:off x="6690335" y="4212768"/>
              <a:ext cx="31273" cy="3977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5" name="Google Shape;2065;p33"/>
            <p:cNvSpPr/>
            <p:nvPr/>
          </p:nvSpPr>
          <p:spPr>
            <a:xfrm>
              <a:off x="6629015" y="4204538"/>
              <a:ext cx="26751" cy="28086"/>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66" name="Google Shape;2066;p33"/>
            <p:cNvGrpSpPr/>
            <p:nvPr/>
          </p:nvGrpSpPr>
          <p:grpSpPr>
            <a:xfrm>
              <a:off x="6551528" y="4270928"/>
              <a:ext cx="147953" cy="112133"/>
              <a:chOff x="6621095" y="1452181"/>
              <a:chExt cx="330894" cy="250785"/>
            </a:xfrm>
          </p:grpSpPr>
          <p:sp>
            <p:nvSpPr>
              <p:cNvPr id="2067" name="Google Shape;2067;p33"/>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8" name="Google Shape;2068;p33"/>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9" name="Google Shape;2069;p33"/>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0" name="Google Shape;2070;p33"/>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1" name="Google Shape;2071;p33"/>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3" name="Picture 2">
            <a:extLst>
              <a:ext uri="{FF2B5EF4-FFF2-40B4-BE49-F238E27FC236}">
                <a16:creationId xmlns:a16="http://schemas.microsoft.com/office/drawing/2014/main" id="{9A9D7796-2E23-4ED9-A7C5-37846C235DB0}"/>
              </a:ext>
            </a:extLst>
          </p:cNvPr>
          <p:cNvPicPr>
            <a:picLocks noChangeAspect="1"/>
          </p:cNvPicPr>
          <p:nvPr/>
        </p:nvPicPr>
        <p:blipFill>
          <a:blip r:embed="rId3"/>
          <a:stretch>
            <a:fillRect/>
          </a:stretch>
        </p:blipFill>
        <p:spPr>
          <a:xfrm>
            <a:off x="4343400" y="1367217"/>
            <a:ext cx="3517016" cy="2268829"/>
          </a:xfrm>
          <a:prstGeom prst="rect">
            <a:avLst/>
          </a:prstGeom>
        </p:spPr>
      </p:pic>
    </p:spTree>
    <p:extLst>
      <p:ext uri="{BB962C8B-B14F-4D97-AF65-F5344CB8AC3E}">
        <p14:creationId xmlns:p14="http://schemas.microsoft.com/office/powerpoint/2010/main" val="24781382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35"/>
        <p:cNvGrpSpPr/>
        <p:nvPr/>
      </p:nvGrpSpPr>
      <p:grpSpPr>
        <a:xfrm>
          <a:off x="0" y="0"/>
          <a:ext cx="0" cy="0"/>
          <a:chOff x="0" y="0"/>
          <a:chExt cx="0" cy="0"/>
        </a:xfrm>
      </p:grpSpPr>
      <p:sp>
        <p:nvSpPr>
          <p:cNvPr id="2037" name="Google Shape;2037;p3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26</a:t>
            </a:fld>
            <a:endParaRPr>
              <a:solidFill>
                <a:schemeClr val="accent2"/>
              </a:solidFill>
            </a:endParaRPr>
          </a:p>
        </p:txBody>
      </p:sp>
      <p:grpSp>
        <p:nvGrpSpPr>
          <p:cNvPr id="2038" name="Google Shape;2038;p33"/>
          <p:cNvGrpSpPr/>
          <p:nvPr/>
        </p:nvGrpSpPr>
        <p:grpSpPr>
          <a:xfrm>
            <a:off x="3824899" y="1241117"/>
            <a:ext cx="4542205" cy="2661224"/>
            <a:chOff x="1177450" y="241631"/>
            <a:chExt cx="6173152" cy="3616776"/>
          </a:xfrm>
        </p:grpSpPr>
        <p:sp>
          <p:nvSpPr>
            <p:cNvPr id="2039" name="Google Shape;2039;p33"/>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lt1"/>
                </a:gs>
                <a:gs pos="50000">
                  <a:schemeClr val="lt1"/>
                </a:gs>
                <a:gs pos="100000">
                  <a:schemeClr val="lt2"/>
                </a:gs>
              </a:gsLst>
              <a:lin ang="1619866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0" name="Google Shape;2040;p33"/>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D5D6E0"/>
            </a:solidFill>
            <a:ln>
              <a:noFill/>
            </a:ln>
            <a:effectLst>
              <a:outerShdw blurRad="100013" dist="28575" dir="5400000" algn="bl" rotWithShape="0">
                <a:srgbClr val="38226D">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1" name="Google Shape;2041;p33"/>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2" name="Google Shape;2042;p33"/>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043" name="Google Shape;2043;p33"/>
          <p:cNvSpPr txBox="1">
            <a:spLocks noGrp="1"/>
          </p:cNvSpPr>
          <p:nvPr>
            <p:ph type="body" idx="4294967295"/>
          </p:nvPr>
        </p:nvSpPr>
        <p:spPr>
          <a:xfrm>
            <a:off x="476250" y="1528175"/>
            <a:ext cx="2997000" cy="2087100"/>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IN" sz="3000" dirty="0">
                <a:solidFill>
                  <a:schemeClr val="lt1"/>
                </a:solidFill>
                <a:latin typeface="Raleway Thin"/>
                <a:ea typeface="Raleway Thin"/>
                <a:cs typeface="Raleway Thin"/>
                <a:sym typeface="Raleway Thin"/>
              </a:rPr>
              <a:t>Help Desk</a:t>
            </a:r>
            <a:endParaRPr sz="3000" dirty="0">
              <a:solidFill>
                <a:schemeClr val="lt1"/>
              </a:solidFill>
              <a:latin typeface="Raleway Thin"/>
              <a:ea typeface="Raleway Thin"/>
              <a:cs typeface="Raleway Thin"/>
              <a:sym typeface="Raleway Thin"/>
            </a:endParaRPr>
          </a:p>
          <a:p>
            <a:pPr marL="0" lvl="0" indent="0" algn="l" rtl="0">
              <a:spcBef>
                <a:spcPts val="600"/>
              </a:spcBef>
              <a:spcAft>
                <a:spcPts val="0"/>
              </a:spcAft>
              <a:buNone/>
            </a:pPr>
            <a:endParaRPr sz="2400" dirty="0">
              <a:solidFill>
                <a:schemeClr val="lt1"/>
              </a:solidFill>
            </a:endParaRPr>
          </a:p>
        </p:txBody>
      </p:sp>
      <p:grpSp>
        <p:nvGrpSpPr>
          <p:cNvPr id="2044" name="Google Shape;2044;p33"/>
          <p:cNvGrpSpPr/>
          <p:nvPr/>
        </p:nvGrpSpPr>
        <p:grpSpPr>
          <a:xfrm>
            <a:off x="7531342" y="2825005"/>
            <a:ext cx="1214233" cy="1885000"/>
            <a:chOff x="6492887" y="4126007"/>
            <a:chExt cx="271993" cy="422295"/>
          </a:xfrm>
        </p:grpSpPr>
        <p:sp>
          <p:nvSpPr>
            <p:cNvPr id="2045" name="Google Shape;2045;p33"/>
            <p:cNvSpPr/>
            <p:nvPr/>
          </p:nvSpPr>
          <p:spPr>
            <a:xfrm rot="10800000">
              <a:off x="6492887" y="4392220"/>
              <a:ext cx="271993" cy="156082"/>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6" name="Google Shape;2046;p33"/>
            <p:cNvSpPr/>
            <p:nvPr/>
          </p:nvSpPr>
          <p:spPr>
            <a:xfrm flipH="1">
              <a:off x="6563431" y="4299082"/>
              <a:ext cx="180447" cy="104443"/>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7" name="Google Shape;2047;p33"/>
            <p:cNvSpPr/>
            <p:nvPr/>
          </p:nvSpPr>
          <p:spPr>
            <a:xfrm flipH="1">
              <a:off x="6653655" y="4351284"/>
              <a:ext cx="90223" cy="156685"/>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8" name="Google Shape;2048;p33"/>
            <p:cNvSpPr/>
            <p:nvPr/>
          </p:nvSpPr>
          <p:spPr>
            <a:xfrm flipH="1">
              <a:off x="6563431" y="4351284"/>
              <a:ext cx="90223" cy="156685"/>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9" name="Google Shape;2049;p33"/>
            <p:cNvSpPr/>
            <p:nvPr/>
          </p:nvSpPr>
          <p:spPr>
            <a:xfrm>
              <a:off x="6631565" y="4127172"/>
              <a:ext cx="91680" cy="134039"/>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0" name="Google Shape;2050;p33"/>
            <p:cNvSpPr/>
            <p:nvPr/>
          </p:nvSpPr>
          <p:spPr>
            <a:xfrm>
              <a:off x="6638516" y="4126007"/>
              <a:ext cx="43914" cy="5411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1" name="Google Shape;2051;p33"/>
            <p:cNvSpPr/>
            <p:nvPr/>
          </p:nvSpPr>
          <p:spPr>
            <a:xfrm>
              <a:off x="6647100" y="4184749"/>
              <a:ext cx="54168" cy="6062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2" name="Google Shape;2052;p33"/>
            <p:cNvSpPr/>
            <p:nvPr/>
          </p:nvSpPr>
          <p:spPr>
            <a:xfrm>
              <a:off x="6554604" y="4208935"/>
              <a:ext cx="102224" cy="145520"/>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3" name="Google Shape;2053;p33"/>
            <p:cNvSpPr/>
            <p:nvPr/>
          </p:nvSpPr>
          <p:spPr>
            <a:xfrm>
              <a:off x="6631332" y="4204595"/>
              <a:ext cx="78964" cy="10415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4" name="Google Shape;2054;p33"/>
            <p:cNvSpPr/>
            <p:nvPr/>
          </p:nvSpPr>
          <p:spPr>
            <a:xfrm>
              <a:off x="6645396" y="4130153"/>
              <a:ext cx="58090" cy="71561"/>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5" name="Google Shape;2055;p33"/>
            <p:cNvSpPr/>
            <p:nvPr/>
          </p:nvSpPr>
          <p:spPr>
            <a:xfrm>
              <a:off x="6647754" y="4129873"/>
              <a:ext cx="58319" cy="5488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6" name="Google Shape;2056;p33"/>
            <p:cNvSpPr/>
            <p:nvPr/>
          </p:nvSpPr>
          <p:spPr>
            <a:xfrm>
              <a:off x="6577749" y="4490229"/>
              <a:ext cx="45861" cy="34982"/>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7" name="Google Shape;2057;p33"/>
            <p:cNvSpPr/>
            <p:nvPr/>
          </p:nvSpPr>
          <p:spPr>
            <a:xfrm>
              <a:off x="6577951" y="4501389"/>
              <a:ext cx="45653" cy="2383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8" name="Google Shape;2058;p33"/>
            <p:cNvSpPr/>
            <p:nvPr/>
          </p:nvSpPr>
          <p:spPr>
            <a:xfrm>
              <a:off x="6554804" y="4475155"/>
              <a:ext cx="41980" cy="32521"/>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9" name="Google Shape;2059;p33"/>
            <p:cNvSpPr/>
            <p:nvPr/>
          </p:nvSpPr>
          <p:spPr>
            <a:xfrm>
              <a:off x="6554997" y="4485886"/>
              <a:ext cx="41814" cy="21828"/>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0" name="Google Shape;2060;p33"/>
            <p:cNvSpPr/>
            <p:nvPr/>
          </p:nvSpPr>
          <p:spPr>
            <a:xfrm>
              <a:off x="6570371" y="4307401"/>
              <a:ext cx="99964" cy="172414"/>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1" name="Google Shape;2061;p33"/>
            <p:cNvSpPr/>
            <p:nvPr/>
          </p:nvSpPr>
          <p:spPr>
            <a:xfrm>
              <a:off x="6597627" y="4307742"/>
              <a:ext cx="99521" cy="186686"/>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2" name="Google Shape;2062;p33"/>
            <p:cNvSpPr/>
            <p:nvPr/>
          </p:nvSpPr>
          <p:spPr>
            <a:xfrm>
              <a:off x="6560564" y="4295988"/>
              <a:ext cx="148825" cy="136991"/>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3" name="Google Shape;2063;p33"/>
            <p:cNvSpPr/>
            <p:nvPr/>
          </p:nvSpPr>
          <p:spPr>
            <a:xfrm>
              <a:off x="6680201" y="4215053"/>
              <a:ext cx="51721" cy="181324"/>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4" name="Google Shape;2064;p33"/>
            <p:cNvSpPr/>
            <p:nvPr/>
          </p:nvSpPr>
          <p:spPr>
            <a:xfrm>
              <a:off x="6690335" y="4212768"/>
              <a:ext cx="31273" cy="3977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5" name="Google Shape;2065;p33"/>
            <p:cNvSpPr/>
            <p:nvPr/>
          </p:nvSpPr>
          <p:spPr>
            <a:xfrm>
              <a:off x="6629015" y="4204538"/>
              <a:ext cx="26751" cy="28086"/>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66" name="Google Shape;2066;p33"/>
            <p:cNvGrpSpPr/>
            <p:nvPr/>
          </p:nvGrpSpPr>
          <p:grpSpPr>
            <a:xfrm>
              <a:off x="6551528" y="4270928"/>
              <a:ext cx="147953" cy="112133"/>
              <a:chOff x="6621095" y="1452181"/>
              <a:chExt cx="330894" cy="250785"/>
            </a:xfrm>
          </p:grpSpPr>
          <p:sp>
            <p:nvSpPr>
              <p:cNvPr id="2067" name="Google Shape;2067;p33"/>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8" name="Google Shape;2068;p33"/>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9" name="Google Shape;2069;p33"/>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0" name="Google Shape;2070;p33"/>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1" name="Google Shape;2071;p33"/>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4" name="Picture 3">
            <a:extLst>
              <a:ext uri="{FF2B5EF4-FFF2-40B4-BE49-F238E27FC236}">
                <a16:creationId xmlns:a16="http://schemas.microsoft.com/office/drawing/2014/main" id="{FCDC1FFB-6E74-4B09-8E37-8FAB98AA33A2}"/>
              </a:ext>
            </a:extLst>
          </p:cNvPr>
          <p:cNvPicPr>
            <a:picLocks noChangeAspect="1"/>
          </p:cNvPicPr>
          <p:nvPr/>
        </p:nvPicPr>
        <p:blipFill>
          <a:blip r:embed="rId3"/>
          <a:stretch>
            <a:fillRect/>
          </a:stretch>
        </p:blipFill>
        <p:spPr>
          <a:xfrm>
            <a:off x="4321969" y="1378744"/>
            <a:ext cx="3535742" cy="2255950"/>
          </a:xfrm>
          <a:prstGeom prst="rect">
            <a:avLst/>
          </a:prstGeom>
        </p:spPr>
      </p:pic>
    </p:spTree>
    <p:extLst>
      <p:ext uri="{BB962C8B-B14F-4D97-AF65-F5344CB8AC3E}">
        <p14:creationId xmlns:p14="http://schemas.microsoft.com/office/powerpoint/2010/main" val="2402060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35"/>
        <p:cNvGrpSpPr/>
        <p:nvPr/>
      </p:nvGrpSpPr>
      <p:grpSpPr>
        <a:xfrm>
          <a:off x="0" y="0"/>
          <a:ext cx="0" cy="0"/>
          <a:chOff x="0" y="0"/>
          <a:chExt cx="0" cy="0"/>
        </a:xfrm>
      </p:grpSpPr>
      <p:sp>
        <p:nvSpPr>
          <p:cNvPr id="2037" name="Google Shape;2037;p3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27</a:t>
            </a:fld>
            <a:endParaRPr>
              <a:solidFill>
                <a:schemeClr val="accent2"/>
              </a:solidFill>
            </a:endParaRPr>
          </a:p>
        </p:txBody>
      </p:sp>
      <p:grpSp>
        <p:nvGrpSpPr>
          <p:cNvPr id="2038" name="Google Shape;2038;p33"/>
          <p:cNvGrpSpPr/>
          <p:nvPr/>
        </p:nvGrpSpPr>
        <p:grpSpPr>
          <a:xfrm>
            <a:off x="3824899" y="1241117"/>
            <a:ext cx="4542205" cy="2661224"/>
            <a:chOff x="1177450" y="241631"/>
            <a:chExt cx="6173152" cy="3616776"/>
          </a:xfrm>
        </p:grpSpPr>
        <p:sp>
          <p:nvSpPr>
            <p:cNvPr id="2039" name="Google Shape;2039;p33"/>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lt1"/>
                </a:gs>
                <a:gs pos="50000">
                  <a:schemeClr val="lt1"/>
                </a:gs>
                <a:gs pos="100000">
                  <a:schemeClr val="lt2"/>
                </a:gs>
              </a:gsLst>
              <a:lin ang="1619866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0" name="Google Shape;2040;p33"/>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D5D6E0"/>
            </a:solidFill>
            <a:ln>
              <a:noFill/>
            </a:ln>
            <a:effectLst>
              <a:outerShdw blurRad="100013" dist="28575" dir="5400000" algn="bl" rotWithShape="0">
                <a:srgbClr val="38226D">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1" name="Google Shape;2041;p33"/>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2" name="Google Shape;2042;p33"/>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043" name="Google Shape;2043;p33"/>
          <p:cNvSpPr txBox="1">
            <a:spLocks noGrp="1"/>
          </p:cNvSpPr>
          <p:nvPr>
            <p:ph type="body" idx="4294967295"/>
          </p:nvPr>
        </p:nvSpPr>
        <p:spPr>
          <a:xfrm>
            <a:off x="476250" y="1528175"/>
            <a:ext cx="2997000" cy="2087100"/>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IN" sz="3000" dirty="0">
                <a:solidFill>
                  <a:schemeClr val="lt1"/>
                </a:solidFill>
                <a:latin typeface="Raleway Thin"/>
                <a:ea typeface="Raleway Thin"/>
                <a:cs typeface="Raleway Thin"/>
                <a:sym typeface="Raleway Thin"/>
              </a:rPr>
              <a:t>Developer</a:t>
            </a:r>
            <a:endParaRPr sz="3000" dirty="0">
              <a:solidFill>
                <a:schemeClr val="lt1"/>
              </a:solidFill>
              <a:latin typeface="Raleway Thin"/>
              <a:ea typeface="Raleway Thin"/>
              <a:cs typeface="Raleway Thin"/>
              <a:sym typeface="Raleway Thin"/>
            </a:endParaRPr>
          </a:p>
          <a:p>
            <a:pPr marL="0" lvl="0" indent="0" algn="l" rtl="0">
              <a:spcBef>
                <a:spcPts val="600"/>
              </a:spcBef>
              <a:spcAft>
                <a:spcPts val="0"/>
              </a:spcAft>
              <a:buNone/>
            </a:pPr>
            <a:endParaRPr sz="2400" dirty="0">
              <a:solidFill>
                <a:schemeClr val="lt1"/>
              </a:solidFill>
            </a:endParaRPr>
          </a:p>
        </p:txBody>
      </p:sp>
      <p:grpSp>
        <p:nvGrpSpPr>
          <p:cNvPr id="2044" name="Google Shape;2044;p33"/>
          <p:cNvGrpSpPr/>
          <p:nvPr/>
        </p:nvGrpSpPr>
        <p:grpSpPr>
          <a:xfrm>
            <a:off x="7531342" y="2825005"/>
            <a:ext cx="1214233" cy="1885000"/>
            <a:chOff x="6492887" y="4126007"/>
            <a:chExt cx="271993" cy="422295"/>
          </a:xfrm>
        </p:grpSpPr>
        <p:sp>
          <p:nvSpPr>
            <p:cNvPr id="2045" name="Google Shape;2045;p33"/>
            <p:cNvSpPr/>
            <p:nvPr/>
          </p:nvSpPr>
          <p:spPr>
            <a:xfrm rot="10800000">
              <a:off x="6492887" y="4392220"/>
              <a:ext cx="271993" cy="156082"/>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6" name="Google Shape;2046;p33"/>
            <p:cNvSpPr/>
            <p:nvPr/>
          </p:nvSpPr>
          <p:spPr>
            <a:xfrm flipH="1">
              <a:off x="6563431" y="4299082"/>
              <a:ext cx="180447" cy="104443"/>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7" name="Google Shape;2047;p33"/>
            <p:cNvSpPr/>
            <p:nvPr/>
          </p:nvSpPr>
          <p:spPr>
            <a:xfrm flipH="1">
              <a:off x="6653655" y="4351284"/>
              <a:ext cx="90223" cy="156685"/>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8" name="Google Shape;2048;p33"/>
            <p:cNvSpPr/>
            <p:nvPr/>
          </p:nvSpPr>
          <p:spPr>
            <a:xfrm flipH="1">
              <a:off x="6563431" y="4351284"/>
              <a:ext cx="90223" cy="156685"/>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9" name="Google Shape;2049;p33"/>
            <p:cNvSpPr/>
            <p:nvPr/>
          </p:nvSpPr>
          <p:spPr>
            <a:xfrm>
              <a:off x="6631565" y="4127172"/>
              <a:ext cx="91680" cy="134039"/>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0" name="Google Shape;2050;p33"/>
            <p:cNvSpPr/>
            <p:nvPr/>
          </p:nvSpPr>
          <p:spPr>
            <a:xfrm>
              <a:off x="6638516" y="4126007"/>
              <a:ext cx="43914" cy="5411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1" name="Google Shape;2051;p33"/>
            <p:cNvSpPr/>
            <p:nvPr/>
          </p:nvSpPr>
          <p:spPr>
            <a:xfrm>
              <a:off x="6647100" y="4184749"/>
              <a:ext cx="54168" cy="6062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2" name="Google Shape;2052;p33"/>
            <p:cNvSpPr/>
            <p:nvPr/>
          </p:nvSpPr>
          <p:spPr>
            <a:xfrm>
              <a:off x="6554604" y="4208935"/>
              <a:ext cx="102224" cy="145520"/>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3" name="Google Shape;2053;p33"/>
            <p:cNvSpPr/>
            <p:nvPr/>
          </p:nvSpPr>
          <p:spPr>
            <a:xfrm>
              <a:off x="6631332" y="4204595"/>
              <a:ext cx="78964" cy="10415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4" name="Google Shape;2054;p33"/>
            <p:cNvSpPr/>
            <p:nvPr/>
          </p:nvSpPr>
          <p:spPr>
            <a:xfrm>
              <a:off x="6645396" y="4130153"/>
              <a:ext cx="58090" cy="71561"/>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5" name="Google Shape;2055;p33"/>
            <p:cNvSpPr/>
            <p:nvPr/>
          </p:nvSpPr>
          <p:spPr>
            <a:xfrm>
              <a:off x="6647754" y="4129873"/>
              <a:ext cx="58319" cy="5488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6" name="Google Shape;2056;p33"/>
            <p:cNvSpPr/>
            <p:nvPr/>
          </p:nvSpPr>
          <p:spPr>
            <a:xfrm>
              <a:off x="6577749" y="4490229"/>
              <a:ext cx="45861" cy="34982"/>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7" name="Google Shape;2057;p33"/>
            <p:cNvSpPr/>
            <p:nvPr/>
          </p:nvSpPr>
          <p:spPr>
            <a:xfrm>
              <a:off x="6577951" y="4501389"/>
              <a:ext cx="45653" cy="2383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8" name="Google Shape;2058;p33"/>
            <p:cNvSpPr/>
            <p:nvPr/>
          </p:nvSpPr>
          <p:spPr>
            <a:xfrm>
              <a:off x="6554804" y="4475155"/>
              <a:ext cx="41980" cy="32521"/>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9" name="Google Shape;2059;p33"/>
            <p:cNvSpPr/>
            <p:nvPr/>
          </p:nvSpPr>
          <p:spPr>
            <a:xfrm>
              <a:off x="6554997" y="4485886"/>
              <a:ext cx="41814" cy="21828"/>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0" name="Google Shape;2060;p33"/>
            <p:cNvSpPr/>
            <p:nvPr/>
          </p:nvSpPr>
          <p:spPr>
            <a:xfrm>
              <a:off x="6570371" y="4307401"/>
              <a:ext cx="99964" cy="172414"/>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1" name="Google Shape;2061;p33"/>
            <p:cNvSpPr/>
            <p:nvPr/>
          </p:nvSpPr>
          <p:spPr>
            <a:xfrm>
              <a:off x="6597627" y="4307742"/>
              <a:ext cx="99521" cy="186686"/>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2" name="Google Shape;2062;p33"/>
            <p:cNvSpPr/>
            <p:nvPr/>
          </p:nvSpPr>
          <p:spPr>
            <a:xfrm>
              <a:off x="6560564" y="4295988"/>
              <a:ext cx="148825" cy="136991"/>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3" name="Google Shape;2063;p33"/>
            <p:cNvSpPr/>
            <p:nvPr/>
          </p:nvSpPr>
          <p:spPr>
            <a:xfrm>
              <a:off x="6680201" y="4215053"/>
              <a:ext cx="51721" cy="181324"/>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4" name="Google Shape;2064;p33"/>
            <p:cNvSpPr/>
            <p:nvPr/>
          </p:nvSpPr>
          <p:spPr>
            <a:xfrm>
              <a:off x="6690335" y="4212768"/>
              <a:ext cx="31273" cy="3977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5" name="Google Shape;2065;p33"/>
            <p:cNvSpPr/>
            <p:nvPr/>
          </p:nvSpPr>
          <p:spPr>
            <a:xfrm>
              <a:off x="6629015" y="4204538"/>
              <a:ext cx="26751" cy="28086"/>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66" name="Google Shape;2066;p33"/>
            <p:cNvGrpSpPr/>
            <p:nvPr/>
          </p:nvGrpSpPr>
          <p:grpSpPr>
            <a:xfrm>
              <a:off x="6551528" y="4270928"/>
              <a:ext cx="147953" cy="112133"/>
              <a:chOff x="6621095" y="1452181"/>
              <a:chExt cx="330894" cy="250785"/>
            </a:xfrm>
          </p:grpSpPr>
          <p:sp>
            <p:nvSpPr>
              <p:cNvPr id="2067" name="Google Shape;2067;p33"/>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8" name="Google Shape;2068;p33"/>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9" name="Google Shape;2069;p33"/>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0" name="Google Shape;2070;p33"/>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1" name="Google Shape;2071;p33"/>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3" name="Picture 2">
            <a:extLst>
              <a:ext uri="{FF2B5EF4-FFF2-40B4-BE49-F238E27FC236}">
                <a16:creationId xmlns:a16="http://schemas.microsoft.com/office/drawing/2014/main" id="{CE010BE2-CC1A-4A18-8B39-E02E640C2665}"/>
              </a:ext>
            </a:extLst>
          </p:cNvPr>
          <p:cNvPicPr>
            <a:picLocks noChangeAspect="1"/>
          </p:cNvPicPr>
          <p:nvPr/>
        </p:nvPicPr>
        <p:blipFill>
          <a:blip r:embed="rId3"/>
          <a:stretch>
            <a:fillRect/>
          </a:stretch>
        </p:blipFill>
        <p:spPr>
          <a:xfrm>
            <a:off x="4314825" y="1385888"/>
            <a:ext cx="3527892" cy="2229387"/>
          </a:xfrm>
          <a:prstGeom prst="rect">
            <a:avLst/>
          </a:prstGeom>
        </p:spPr>
      </p:pic>
    </p:spTree>
    <p:extLst>
      <p:ext uri="{BB962C8B-B14F-4D97-AF65-F5344CB8AC3E}">
        <p14:creationId xmlns:p14="http://schemas.microsoft.com/office/powerpoint/2010/main" val="12254386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35"/>
        <p:cNvGrpSpPr/>
        <p:nvPr/>
      </p:nvGrpSpPr>
      <p:grpSpPr>
        <a:xfrm>
          <a:off x="0" y="0"/>
          <a:ext cx="0" cy="0"/>
          <a:chOff x="0" y="0"/>
          <a:chExt cx="0" cy="0"/>
        </a:xfrm>
      </p:grpSpPr>
      <p:sp>
        <p:nvSpPr>
          <p:cNvPr id="2037" name="Google Shape;2037;p3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28</a:t>
            </a:fld>
            <a:endParaRPr>
              <a:solidFill>
                <a:schemeClr val="accent2"/>
              </a:solidFill>
            </a:endParaRPr>
          </a:p>
        </p:txBody>
      </p:sp>
      <p:grpSp>
        <p:nvGrpSpPr>
          <p:cNvPr id="2038" name="Google Shape;2038;p33"/>
          <p:cNvGrpSpPr/>
          <p:nvPr/>
        </p:nvGrpSpPr>
        <p:grpSpPr>
          <a:xfrm>
            <a:off x="3824899" y="1241117"/>
            <a:ext cx="4542205" cy="2661224"/>
            <a:chOff x="1177450" y="241631"/>
            <a:chExt cx="6173152" cy="3616776"/>
          </a:xfrm>
        </p:grpSpPr>
        <p:sp>
          <p:nvSpPr>
            <p:cNvPr id="2039" name="Google Shape;2039;p33"/>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lt1"/>
                </a:gs>
                <a:gs pos="50000">
                  <a:schemeClr val="lt1"/>
                </a:gs>
                <a:gs pos="100000">
                  <a:schemeClr val="lt2"/>
                </a:gs>
              </a:gsLst>
              <a:lin ang="1619866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0" name="Google Shape;2040;p33"/>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D5D6E0"/>
            </a:solidFill>
            <a:ln>
              <a:noFill/>
            </a:ln>
            <a:effectLst>
              <a:outerShdw blurRad="100013" dist="28575" dir="5400000" algn="bl" rotWithShape="0">
                <a:srgbClr val="38226D">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1" name="Google Shape;2041;p33"/>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2" name="Google Shape;2042;p33"/>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043" name="Google Shape;2043;p33"/>
          <p:cNvSpPr txBox="1">
            <a:spLocks noGrp="1"/>
          </p:cNvSpPr>
          <p:nvPr>
            <p:ph type="body" idx="4294967295"/>
          </p:nvPr>
        </p:nvSpPr>
        <p:spPr>
          <a:xfrm>
            <a:off x="476250" y="1528175"/>
            <a:ext cx="2997000" cy="2087100"/>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 sz="3000" dirty="0">
                <a:solidFill>
                  <a:schemeClr val="lt1"/>
                </a:solidFill>
                <a:latin typeface="Raleway Thin"/>
                <a:ea typeface="Raleway Thin"/>
                <a:cs typeface="Raleway Thin"/>
                <a:sym typeface="Raleway Thin"/>
              </a:rPr>
              <a:t>            Exit</a:t>
            </a:r>
            <a:endParaRPr sz="3000" dirty="0">
              <a:solidFill>
                <a:schemeClr val="lt1"/>
              </a:solidFill>
              <a:latin typeface="Raleway Thin"/>
              <a:ea typeface="Raleway Thin"/>
              <a:cs typeface="Raleway Thin"/>
              <a:sym typeface="Raleway Thin"/>
            </a:endParaRPr>
          </a:p>
          <a:p>
            <a:pPr marL="0" lvl="0" indent="0" algn="l" rtl="0">
              <a:spcBef>
                <a:spcPts val="600"/>
              </a:spcBef>
              <a:spcAft>
                <a:spcPts val="0"/>
              </a:spcAft>
              <a:buNone/>
            </a:pPr>
            <a:endParaRPr sz="2400" dirty="0">
              <a:solidFill>
                <a:schemeClr val="lt1"/>
              </a:solidFill>
            </a:endParaRPr>
          </a:p>
        </p:txBody>
      </p:sp>
      <p:grpSp>
        <p:nvGrpSpPr>
          <p:cNvPr id="2044" name="Google Shape;2044;p33"/>
          <p:cNvGrpSpPr/>
          <p:nvPr/>
        </p:nvGrpSpPr>
        <p:grpSpPr>
          <a:xfrm>
            <a:off x="7531342" y="2825005"/>
            <a:ext cx="1214233" cy="1885000"/>
            <a:chOff x="6492887" y="4126007"/>
            <a:chExt cx="271993" cy="422295"/>
          </a:xfrm>
        </p:grpSpPr>
        <p:sp>
          <p:nvSpPr>
            <p:cNvPr id="2045" name="Google Shape;2045;p33"/>
            <p:cNvSpPr/>
            <p:nvPr/>
          </p:nvSpPr>
          <p:spPr>
            <a:xfrm rot="10800000">
              <a:off x="6492887" y="4392220"/>
              <a:ext cx="271993" cy="156082"/>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6" name="Google Shape;2046;p33"/>
            <p:cNvSpPr/>
            <p:nvPr/>
          </p:nvSpPr>
          <p:spPr>
            <a:xfrm flipH="1">
              <a:off x="6563431" y="4299082"/>
              <a:ext cx="180447" cy="104443"/>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7" name="Google Shape;2047;p33"/>
            <p:cNvSpPr/>
            <p:nvPr/>
          </p:nvSpPr>
          <p:spPr>
            <a:xfrm flipH="1">
              <a:off x="6653655" y="4351284"/>
              <a:ext cx="90223" cy="156685"/>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8" name="Google Shape;2048;p33"/>
            <p:cNvSpPr/>
            <p:nvPr/>
          </p:nvSpPr>
          <p:spPr>
            <a:xfrm flipH="1">
              <a:off x="6563431" y="4351284"/>
              <a:ext cx="90223" cy="156685"/>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9" name="Google Shape;2049;p33"/>
            <p:cNvSpPr/>
            <p:nvPr/>
          </p:nvSpPr>
          <p:spPr>
            <a:xfrm>
              <a:off x="6631565" y="4127172"/>
              <a:ext cx="91680" cy="134039"/>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0" name="Google Shape;2050;p33"/>
            <p:cNvSpPr/>
            <p:nvPr/>
          </p:nvSpPr>
          <p:spPr>
            <a:xfrm>
              <a:off x="6638516" y="4126007"/>
              <a:ext cx="43914" cy="5411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1" name="Google Shape;2051;p33"/>
            <p:cNvSpPr/>
            <p:nvPr/>
          </p:nvSpPr>
          <p:spPr>
            <a:xfrm>
              <a:off x="6647100" y="4184749"/>
              <a:ext cx="54168" cy="6062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2" name="Google Shape;2052;p33"/>
            <p:cNvSpPr/>
            <p:nvPr/>
          </p:nvSpPr>
          <p:spPr>
            <a:xfrm>
              <a:off x="6554604" y="4208935"/>
              <a:ext cx="102224" cy="145520"/>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3" name="Google Shape;2053;p33"/>
            <p:cNvSpPr/>
            <p:nvPr/>
          </p:nvSpPr>
          <p:spPr>
            <a:xfrm>
              <a:off x="6631332" y="4204595"/>
              <a:ext cx="78964" cy="10415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4" name="Google Shape;2054;p33"/>
            <p:cNvSpPr/>
            <p:nvPr/>
          </p:nvSpPr>
          <p:spPr>
            <a:xfrm>
              <a:off x="6645396" y="4130153"/>
              <a:ext cx="58090" cy="71561"/>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5" name="Google Shape;2055;p33"/>
            <p:cNvSpPr/>
            <p:nvPr/>
          </p:nvSpPr>
          <p:spPr>
            <a:xfrm>
              <a:off x="6647754" y="4129873"/>
              <a:ext cx="58319" cy="5488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6" name="Google Shape;2056;p33"/>
            <p:cNvSpPr/>
            <p:nvPr/>
          </p:nvSpPr>
          <p:spPr>
            <a:xfrm>
              <a:off x="6577749" y="4490229"/>
              <a:ext cx="45861" cy="34982"/>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7" name="Google Shape;2057;p33"/>
            <p:cNvSpPr/>
            <p:nvPr/>
          </p:nvSpPr>
          <p:spPr>
            <a:xfrm>
              <a:off x="6577951" y="4501389"/>
              <a:ext cx="45653" cy="2383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8" name="Google Shape;2058;p33"/>
            <p:cNvSpPr/>
            <p:nvPr/>
          </p:nvSpPr>
          <p:spPr>
            <a:xfrm>
              <a:off x="6554804" y="4475155"/>
              <a:ext cx="41980" cy="32521"/>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9" name="Google Shape;2059;p33"/>
            <p:cNvSpPr/>
            <p:nvPr/>
          </p:nvSpPr>
          <p:spPr>
            <a:xfrm>
              <a:off x="6554997" y="4485886"/>
              <a:ext cx="41814" cy="21828"/>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0" name="Google Shape;2060;p33"/>
            <p:cNvSpPr/>
            <p:nvPr/>
          </p:nvSpPr>
          <p:spPr>
            <a:xfrm>
              <a:off x="6570371" y="4307401"/>
              <a:ext cx="99964" cy="172414"/>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1" name="Google Shape;2061;p33"/>
            <p:cNvSpPr/>
            <p:nvPr/>
          </p:nvSpPr>
          <p:spPr>
            <a:xfrm>
              <a:off x="6597627" y="4307742"/>
              <a:ext cx="99521" cy="186686"/>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2" name="Google Shape;2062;p33"/>
            <p:cNvSpPr/>
            <p:nvPr/>
          </p:nvSpPr>
          <p:spPr>
            <a:xfrm>
              <a:off x="6560564" y="4295988"/>
              <a:ext cx="148825" cy="136991"/>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3" name="Google Shape;2063;p33"/>
            <p:cNvSpPr/>
            <p:nvPr/>
          </p:nvSpPr>
          <p:spPr>
            <a:xfrm>
              <a:off x="6680201" y="4215053"/>
              <a:ext cx="51721" cy="181324"/>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4" name="Google Shape;2064;p33"/>
            <p:cNvSpPr/>
            <p:nvPr/>
          </p:nvSpPr>
          <p:spPr>
            <a:xfrm>
              <a:off x="6690335" y="4212768"/>
              <a:ext cx="31273" cy="3977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5" name="Google Shape;2065;p33"/>
            <p:cNvSpPr/>
            <p:nvPr/>
          </p:nvSpPr>
          <p:spPr>
            <a:xfrm>
              <a:off x="6629015" y="4204538"/>
              <a:ext cx="26751" cy="28086"/>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66" name="Google Shape;2066;p33"/>
            <p:cNvGrpSpPr/>
            <p:nvPr/>
          </p:nvGrpSpPr>
          <p:grpSpPr>
            <a:xfrm>
              <a:off x="6551528" y="4270928"/>
              <a:ext cx="147953" cy="112133"/>
              <a:chOff x="6621095" y="1452181"/>
              <a:chExt cx="330894" cy="250785"/>
            </a:xfrm>
          </p:grpSpPr>
          <p:sp>
            <p:nvSpPr>
              <p:cNvPr id="2067" name="Google Shape;2067;p33"/>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8" name="Google Shape;2068;p33"/>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9" name="Google Shape;2069;p33"/>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0" name="Google Shape;2070;p33"/>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1" name="Google Shape;2071;p33"/>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4" name="Picture 3">
            <a:extLst>
              <a:ext uri="{FF2B5EF4-FFF2-40B4-BE49-F238E27FC236}">
                <a16:creationId xmlns:a16="http://schemas.microsoft.com/office/drawing/2014/main" id="{FF7B3637-DE36-47DC-8A63-77E65610123C}"/>
              </a:ext>
            </a:extLst>
          </p:cNvPr>
          <p:cNvPicPr>
            <a:picLocks noChangeAspect="1"/>
          </p:cNvPicPr>
          <p:nvPr/>
        </p:nvPicPr>
        <p:blipFill>
          <a:blip r:embed="rId3"/>
          <a:stretch>
            <a:fillRect/>
          </a:stretch>
        </p:blipFill>
        <p:spPr>
          <a:xfrm>
            <a:off x="4315968" y="1367217"/>
            <a:ext cx="3533372" cy="2275098"/>
          </a:xfrm>
          <a:prstGeom prst="rect">
            <a:avLst/>
          </a:prstGeom>
        </p:spPr>
      </p:pic>
    </p:spTree>
    <p:extLst>
      <p:ext uri="{BB962C8B-B14F-4D97-AF65-F5344CB8AC3E}">
        <p14:creationId xmlns:p14="http://schemas.microsoft.com/office/powerpoint/2010/main" val="24668112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grpSp>
        <p:nvGrpSpPr>
          <p:cNvPr id="63" name="Google Shape;63;p12"/>
          <p:cNvGrpSpPr/>
          <p:nvPr/>
        </p:nvGrpSpPr>
        <p:grpSpPr>
          <a:xfrm>
            <a:off x="5122427" y="668001"/>
            <a:ext cx="3841143" cy="3893303"/>
            <a:chOff x="5122427" y="668001"/>
            <a:chExt cx="3841143" cy="3893303"/>
          </a:xfrm>
        </p:grpSpPr>
        <p:grpSp>
          <p:nvGrpSpPr>
            <p:cNvPr id="64" name="Google Shape;64;p12"/>
            <p:cNvGrpSpPr/>
            <p:nvPr/>
          </p:nvGrpSpPr>
          <p:grpSpPr>
            <a:xfrm>
              <a:off x="5144045" y="893590"/>
              <a:ext cx="2833667" cy="2964311"/>
              <a:chOff x="3860721" y="1330073"/>
              <a:chExt cx="3544299" cy="3707706"/>
            </a:xfrm>
          </p:grpSpPr>
          <p:sp>
            <p:nvSpPr>
              <p:cNvPr id="65" name="Google Shape;65;p12"/>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12"/>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12"/>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12"/>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12"/>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12"/>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12"/>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12"/>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12"/>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12"/>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12"/>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12"/>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12"/>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12"/>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12"/>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2"/>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2"/>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12"/>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12"/>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12"/>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12"/>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12"/>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12"/>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2"/>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12"/>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12"/>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12"/>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2"/>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12"/>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12"/>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12"/>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12"/>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12"/>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12"/>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12"/>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12"/>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12"/>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12"/>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12"/>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12"/>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12"/>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12"/>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12"/>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12"/>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12"/>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12"/>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12"/>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12"/>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12"/>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12"/>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12"/>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12"/>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12"/>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12"/>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12"/>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12"/>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12"/>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12"/>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12"/>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12"/>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12"/>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2"/>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12"/>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12"/>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2"/>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12"/>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2"/>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2"/>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2"/>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2"/>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2"/>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2"/>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12"/>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2"/>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2"/>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2"/>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2"/>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12"/>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12"/>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12"/>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12"/>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12"/>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12"/>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12"/>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12"/>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12"/>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12"/>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12"/>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12"/>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12"/>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12"/>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12"/>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12"/>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12"/>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12"/>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12"/>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12"/>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12"/>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12"/>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12"/>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12"/>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12"/>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12"/>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12"/>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12"/>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12"/>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2"/>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2" name="Google Shape;172;p12"/>
            <p:cNvSpPr/>
            <p:nvPr/>
          </p:nvSpPr>
          <p:spPr>
            <a:xfrm>
              <a:off x="6986665" y="3342725"/>
              <a:ext cx="1789199" cy="1033007"/>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2"/>
            <p:cNvSpPr/>
            <p:nvPr/>
          </p:nvSpPr>
          <p:spPr>
            <a:xfrm>
              <a:off x="7014156" y="3327342"/>
              <a:ext cx="1789199" cy="1033007"/>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12"/>
            <p:cNvSpPr/>
            <p:nvPr/>
          </p:nvSpPr>
          <p:spPr>
            <a:xfrm>
              <a:off x="7014156" y="3298709"/>
              <a:ext cx="1789199" cy="1033007"/>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12"/>
            <p:cNvSpPr/>
            <p:nvPr/>
          </p:nvSpPr>
          <p:spPr>
            <a:xfrm>
              <a:off x="7976493" y="3396565"/>
              <a:ext cx="664277" cy="383503"/>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12"/>
            <p:cNvSpPr/>
            <p:nvPr/>
          </p:nvSpPr>
          <p:spPr>
            <a:xfrm>
              <a:off x="7912754" y="3450709"/>
              <a:ext cx="634273" cy="36621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12"/>
            <p:cNvSpPr/>
            <p:nvPr/>
          </p:nvSpPr>
          <p:spPr>
            <a:xfrm>
              <a:off x="7863331" y="3479190"/>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12"/>
            <p:cNvSpPr/>
            <p:nvPr/>
          </p:nvSpPr>
          <p:spPr>
            <a:xfrm>
              <a:off x="7813984" y="3507747"/>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12"/>
            <p:cNvSpPr/>
            <p:nvPr/>
          </p:nvSpPr>
          <p:spPr>
            <a:xfrm>
              <a:off x="7451727" y="3699575"/>
              <a:ext cx="664201" cy="38350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12"/>
            <p:cNvSpPr/>
            <p:nvPr/>
          </p:nvSpPr>
          <p:spPr>
            <a:xfrm>
              <a:off x="7387988" y="3753643"/>
              <a:ext cx="592922" cy="342381"/>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12"/>
            <p:cNvSpPr/>
            <p:nvPr/>
          </p:nvSpPr>
          <p:spPr>
            <a:xfrm>
              <a:off x="7338565" y="3782200"/>
              <a:ext cx="581727" cy="33583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12"/>
            <p:cNvSpPr/>
            <p:nvPr/>
          </p:nvSpPr>
          <p:spPr>
            <a:xfrm>
              <a:off x="7289218" y="3810681"/>
              <a:ext cx="496361" cy="286637"/>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2"/>
            <p:cNvSpPr/>
            <p:nvPr/>
          </p:nvSpPr>
          <p:spPr>
            <a:xfrm>
              <a:off x="7582329" y="3561435"/>
              <a:ext cx="337202" cy="194645"/>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2"/>
            <p:cNvSpPr/>
            <p:nvPr/>
          </p:nvSpPr>
          <p:spPr>
            <a:xfrm>
              <a:off x="7800200" y="3687162"/>
              <a:ext cx="337202" cy="194721"/>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12"/>
            <p:cNvSpPr/>
            <p:nvPr/>
          </p:nvSpPr>
          <p:spPr>
            <a:xfrm>
              <a:off x="8018073" y="3812966"/>
              <a:ext cx="337202" cy="194721"/>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12"/>
            <p:cNvSpPr/>
            <p:nvPr/>
          </p:nvSpPr>
          <p:spPr>
            <a:xfrm>
              <a:off x="6687910" y="670084"/>
              <a:ext cx="163899" cy="23962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12"/>
            <p:cNvSpPr/>
            <p:nvPr/>
          </p:nvSpPr>
          <p:spPr>
            <a:xfrm>
              <a:off x="6700339" y="668001"/>
              <a:ext cx="78506" cy="96744"/>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12"/>
            <p:cNvSpPr/>
            <p:nvPr/>
          </p:nvSpPr>
          <p:spPr>
            <a:xfrm>
              <a:off x="6715688" y="773039"/>
              <a:ext cx="96838" cy="10838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12"/>
            <p:cNvSpPr/>
            <p:nvPr/>
          </p:nvSpPr>
          <p:spPr>
            <a:xfrm>
              <a:off x="6550295" y="816287"/>
              <a:ext cx="182749" cy="260151"/>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12"/>
            <p:cNvSpPr/>
            <p:nvPr/>
          </p:nvSpPr>
          <p:spPr>
            <a:xfrm>
              <a:off x="6687493" y="808527"/>
              <a:ext cx="141166" cy="186207"/>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12"/>
            <p:cNvSpPr/>
            <p:nvPr/>
          </p:nvSpPr>
          <p:spPr>
            <a:xfrm>
              <a:off x="6712641" y="675415"/>
              <a:ext cx="103849" cy="12793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12"/>
            <p:cNvSpPr/>
            <p:nvPr/>
          </p:nvSpPr>
          <p:spPr>
            <a:xfrm>
              <a:off x="6716857" y="674913"/>
              <a:ext cx="104260" cy="98126"/>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12"/>
            <p:cNvSpPr/>
            <p:nvPr/>
          </p:nvSpPr>
          <p:spPr>
            <a:xfrm>
              <a:off x="6591681" y="1319278"/>
              <a:ext cx="81988" cy="62539"/>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12"/>
            <p:cNvSpPr/>
            <p:nvPr/>
          </p:nvSpPr>
          <p:spPr>
            <a:xfrm>
              <a:off x="6592043" y="1339232"/>
              <a:ext cx="81616" cy="42611"/>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12"/>
            <p:cNvSpPr/>
            <p:nvPr/>
          </p:nvSpPr>
          <p:spPr>
            <a:xfrm>
              <a:off x="6550653" y="1292322"/>
              <a:ext cx="75049" cy="5813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12"/>
            <p:cNvSpPr/>
            <p:nvPr/>
          </p:nvSpPr>
          <p:spPr>
            <a:xfrm>
              <a:off x="6550998" y="1311512"/>
              <a:ext cx="74752" cy="39022"/>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12"/>
            <p:cNvSpPr/>
            <p:nvPr/>
          </p:nvSpPr>
          <p:spPr>
            <a:xfrm>
              <a:off x="6578488" y="992358"/>
              <a:ext cx="178709" cy="30823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12"/>
            <p:cNvSpPr/>
            <p:nvPr/>
          </p:nvSpPr>
          <p:spPr>
            <a:xfrm>
              <a:off x="6627226" y="992967"/>
              <a:ext cx="177917" cy="333745"/>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12"/>
            <p:cNvSpPr/>
            <p:nvPr/>
          </p:nvSpPr>
          <p:spPr>
            <a:xfrm>
              <a:off x="6560953" y="971949"/>
              <a:ext cx="266059" cy="244904"/>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12"/>
            <p:cNvSpPr/>
            <p:nvPr/>
          </p:nvSpPr>
          <p:spPr>
            <a:xfrm>
              <a:off x="6774876" y="827227"/>
              <a:ext cx="92463" cy="32416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12"/>
            <p:cNvSpPr/>
            <p:nvPr/>
          </p:nvSpPr>
          <p:spPr>
            <a:xfrm>
              <a:off x="6792998" y="823141"/>
              <a:ext cx="55907" cy="7110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12"/>
            <p:cNvSpPr/>
            <p:nvPr/>
          </p:nvSpPr>
          <p:spPr>
            <a:xfrm>
              <a:off x="6683350" y="808424"/>
              <a:ext cx="47823" cy="5021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3" name="Google Shape;203;p12"/>
            <p:cNvGrpSpPr/>
            <p:nvPr/>
          </p:nvGrpSpPr>
          <p:grpSpPr>
            <a:xfrm flipH="1">
              <a:off x="5678143" y="1227582"/>
              <a:ext cx="345795" cy="1043508"/>
              <a:chOff x="5678143" y="1151382"/>
              <a:chExt cx="345795" cy="1043508"/>
            </a:xfrm>
          </p:grpSpPr>
          <p:sp>
            <p:nvSpPr>
              <p:cNvPr id="204" name="Google Shape;204;p12"/>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2"/>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12"/>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12"/>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12"/>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2"/>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12"/>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12"/>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12"/>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12"/>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12"/>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12"/>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2"/>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12"/>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12"/>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12"/>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12"/>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1" name="Google Shape;221;p12"/>
            <p:cNvGrpSpPr/>
            <p:nvPr/>
          </p:nvGrpSpPr>
          <p:grpSpPr>
            <a:xfrm>
              <a:off x="5122427" y="3292365"/>
              <a:ext cx="823270" cy="1268939"/>
              <a:chOff x="5490177" y="3555452"/>
              <a:chExt cx="823270" cy="1268939"/>
            </a:xfrm>
          </p:grpSpPr>
          <p:sp>
            <p:nvSpPr>
              <p:cNvPr id="222" name="Google Shape;222;p12"/>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12"/>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12"/>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12"/>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12"/>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12"/>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12"/>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12"/>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12"/>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12"/>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12"/>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12"/>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12"/>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12"/>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12"/>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12"/>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12"/>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12"/>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12"/>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12"/>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12"/>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12"/>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12"/>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12"/>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12"/>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12"/>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12"/>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12"/>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12"/>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12"/>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12"/>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53" name="Google Shape;253;p12"/>
            <p:cNvSpPr/>
            <p:nvPr/>
          </p:nvSpPr>
          <p:spPr>
            <a:xfrm>
              <a:off x="7297552" y="1119942"/>
              <a:ext cx="135609" cy="26640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12"/>
            <p:cNvSpPr/>
            <p:nvPr/>
          </p:nvSpPr>
          <p:spPr>
            <a:xfrm>
              <a:off x="7309787" y="1745656"/>
              <a:ext cx="93295" cy="72283"/>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12"/>
            <p:cNvSpPr/>
            <p:nvPr/>
          </p:nvSpPr>
          <p:spPr>
            <a:xfrm>
              <a:off x="7310617" y="1769417"/>
              <a:ext cx="92899" cy="4845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12"/>
            <p:cNvSpPr/>
            <p:nvPr/>
          </p:nvSpPr>
          <p:spPr>
            <a:xfrm>
              <a:off x="7197828" y="1680648"/>
              <a:ext cx="93274" cy="69610"/>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12"/>
            <p:cNvSpPr/>
            <p:nvPr/>
          </p:nvSpPr>
          <p:spPr>
            <a:xfrm>
              <a:off x="7198064" y="1702707"/>
              <a:ext cx="92850" cy="4845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12"/>
            <p:cNvSpPr/>
            <p:nvPr/>
          </p:nvSpPr>
          <p:spPr>
            <a:xfrm>
              <a:off x="7221254" y="1360384"/>
              <a:ext cx="326700" cy="394943"/>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12"/>
            <p:cNvSpPr/>
            <p:nvPr/>
          </p:nvSpPr>
          <p:spPr>
            <a:xfrm>
              <a:off x="7417903" y="1095544"/>
              <a:ext cx="102781" cy="99997"/>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12"/>
            <p:cNvSpPr/>
            <p:nvPr/>
          </p:nvSpPr>
          <p:spPr>
            <a:xfrm>
              <a:off x="7381720" y="1109556"/>
              <a:ext cx="166775" cy="325513"/>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2"/>
            <p:cNvSpPr/>
            <p:nvPr/>
          </p:nvSpPr>
          <p:spPr>
            <a:xfrm>
              <a:off x="7413797" y="991818"/>
              <a:ext cx="110760" cy="134864"/>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12"/>
            <p:cNvSpPr/>
            <p:nvPr/>
          </p:nvSpPr>
          <p:spPr>
            <a:xfrm>
              <a:off x="7417935" y="980032"/>
              <a:ext cx="116886" cy="115512"/>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12"/>
            <p:cNvSpPr/>
            <p:nvPr/>
          </p:nvSpPr>
          <p:spPr>
            <a:xfrm>
              <a:off x="7364000" y="1109861"/>
              <a:ext cx="53839" cy="78361"/>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12"/>
            <p:cNvSpPr/>
            <p:nvPr/>
          </p:nvSpPr>
          <p:spPr>
            <a:xfrm>
              <a:off x="7794459" y="3551002"/>
              <a:ext cx="540508" cy="312148"/>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12"/>
            <p:cNvSpPr/>
            <p:nvPr/>
          </p:nvSpPr>
          <p:spPr>
            <a:xfrm>
              <a:off x="7824798" y="3491907"/>
              <a:ext cx="469764" cy="181297"/>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12"/>
            <p:cNvSpPr/>
            <p:nvPr/>
          </p:nvSpPr>
          <p:spPr>
            <a:xfrm>
              <a:off x="7794490" y="3623727"/>
              <a:ext cx="41046" cy="82625"/>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12"/>
            <p:cNvSpPr/>
            <p:nvPr/>
          </p:nvSpPr>
          <p:spPr>
            <a:xfrm>
              <a:off x="8298847" y="3624184"/>
              <a:ext cx="36096" cy="82168"/>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12"/>
            <p:cNvSpPr/>
            <p:nvPr/>
          </p:nvSpPr>
          <p:spPr>
            <a:xfrm>
              <a:off x="7842237" y="3535238"/>
              <a:ext cx="449908" cy="259679"/>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12"/>
            <p:cNvSpPr/>
            <p:nvPr/>
          </p:nvSpPr>
          <p:spPr>
            <a:xfrm>
              <a:off x="7815050" y="3673683"/>
              <a:ext cx="491482" cy="17632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12"/>
            <p:cNvSpPr/>
            <p:nvPr/>
          </p:nvSpPr>
          <p:spPr>
            <a:xfrm>
              <a:off x="7794490" y="3472184"/>
              <a:ext cx="540453" cy="312196"/>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12"/>
            <p:cNvSpPr/>
            <p:nvPr/>
          </p:nvSpPr>
          <p:spPr>
            <a:xfrm>
              <a:off x="7752377" y="3752957"/>
              <a:ext cx="148877" cy="85976"/>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12"/>
            <p:cNvSpPr/>
            <p:nvPr/>
          </p:nvSpPr>
          <p:spPr>
            <a:xfrm>
              <a:off x="7787483" y="3773138"/>
              <a:ext cx="113771" cy="106232"/>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12"/>
            <p:cNvSpPr/>
            <p:nvPr/>
          </p:nvSpPr>
          <p:spPr>
            <a:xfrm>
              <a:off x="7465892" y="3799784"/>
              <a:ext cx="344817" cy="254127"/>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12"/>
            <p:cNvSpPr/>
            <p:nvPr/>
          </p:nvSpPr>
          <p:spPr>
            <a:xfrm>
              <a:off x="8113340" y="4275363"/>
              <a:ext cx="345579" cy="199519"/>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12"/>
            <p:cNvSpPr/>
            <p:nvPr/>
          </p:nvSpPr>
          <p:spPr>
            <a:xfrm>
              <a:off x="8345604" y="3658605"/>
              <a:ext cx="79241" cy="172485"/>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12"/>
            <p:cNvSpPr/>
            <p:nvPr/>
          </p:nvSpPr>
          <p:spPr>
            <a:xfrm>
              <a:off x="8356722" y="3587657"/>
              <a:ext cx="56961" cy="109603"/>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12"/>
            <p:cNvSpPr/>
            <p:nvPr/>
          </p:nvSpPr>
          <p:spPr>
            <a:xfrm>
              <a:off x="8165307" y="4346248"/>
              <a:ext cx="122882" cy="68919"/>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12"/>
            <p:cNvSpPr/>
            <p:nvPr/>
          </p:nvSpPr>
          <p:spPr>
            <a:xfrm>
              <a:off x="8165313" y="4357988"/>
              <a:ext cx="120815" cy="57407"/>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12"/>
            <p:cNvSpPr/>
            <p:nvPr/>
          </p:nvSpPr>
          <p:spPr>
            <a:xfrm>
              <a:off x="8255166" y="4305930"/>
              <a:ext cx="122882" cy="68953"/>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12"/>
            <p:cNvSpPr/>
            <p:nvPr/>
          </p:nvSpPr>
          <p:spPr>
            <a:xfrm>
              <a:off x="8255174" y="4317703"/>
              <a:ext cx="120815" cy="57407"/>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12"/>
            <p:cNvSpPr/>
            <p:nvPr/>
          </p:nvSpPr>
          <p:spPr>
            <a:xfrm>
              <a:off x="8198325" y="3858200"/>
              <a:ext cx="179678" cy="5072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12"/>
            <p:cNvSpPr/>
            <p:nvPr/>
          </p:nvSpPr>
          <p:spPr>
            <a:xfrm>
              <a:off x="8224549" y="3442293"/>
              <a:ext cx="130417" cy="208730"/>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12"/>
            <p:cNvSpPr/>
            <p:nvPr/>
          </p:nvSpPr>
          <p:spPr>
            <a:xfrm>
              <a:off x="8197056" y="3589895"/>
              <a:ext cx="200560" cy="332104"/>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2"/>
            <p:cNvSpPr/>
            <p:nvPr/>
          </p:nvSpPr>
          <p:spPr>
            <a:xfrm>
              <a:off x="8000839" y="3631642"/>
              <a:ext cx="254644" cy="198374"/>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12"/>
            <p:cNvSpPr/>
            <p:nvPr/>
          </p:nvSpPr>
          <p:spPr>
            <a:xfrm>
              <a:off x="8187055" y="3627341"/>
              <a:ext cx="77484" cy="113419"/>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12"/>
            <p:cNvSpPr/>
            <p:nvPr/>
          </p:nvSpPr>
          <p:spPr>
            <a:xfrm>
              <a:off x="8224358" y="3433131"/>
              <a:ext cx="126435" cy="139356"/>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9" name="Google Shape;289;p12"/>
            <p:cNvGrpSpPr/>
            <p:nvPr/>
          </p:nvGrpSpPr>
          <p:grpSpPr>
            <a:xfrm>
              <a:off x="6544681" y="927100"/>
              <a:ext cx="264550" cy="200503"/>
              <a:chOff x="6621095" y="1452181"/>
              <a:chExt cx="330894" cy="250785"/>
            </a:xfrm>
          </p:grpSpPr>
          <p:sp>
            <p:nvSpPr>
              <p:cNvPr id="290" name="Google Shape;290;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5" name="Google Shape;295;p12"/>
            <p:cNvGrpSpPr/>
            <p:nvPr/>
          </p:nvGrpSpPr>
          <p:grpSpPr>
            <a:xfrm>
              <a:off x="7210360" y="1314224"/>
              <a:ext cx="264550" cy="200503"/>
              <a:chOff x="6621095" y="1452181"/>
              <a:chExt cx="330894" cy="250785"/>
            </a:xfrm>
          </p:grpSpPr>
          <p:sp>
            <p:nvSpPr>
              <p:cNvPr id="296" name="Google Shape;296;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1" name="Google Shape;301;p12"/>
            <p:cNvSpPr/>
            <p:nvPr/>
          </p:nvSpPr>
          <p:spPr>
            <a:xfrm>
              <a:off x="7451033" y="1163186"/>
              <a:ext cx="126280" cy="353110"/>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12"/>
            <p:cNvSpPr/>
            <p:nvPr/>
          </p:nvSpPr>
          <p:spPr>
            <a:xfrm>
              <a:off x="7509451" y="1160411"/>
              <a:ext cx="72725" cy="98625"/>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3" name="Google Shape;303;p12"/>
            <p:cNvGrpSpPr/>
            <p:nvPr/>
          </p:nvGrpSpPr>
          <p:grpSpPr>
            <a:xfrm flipH="1">
              <a:off x="8183210" y="2407472"/>
              <a:ext cx="780360" cy="1195999"/>
              <a:chOff x="3975528" y="3303922"/>
              <a:chExt cx="780360" cy="1195999"/>
            </a:xfrm>
          </p:grpSpPr>
          <p:sp>
            <p:nvSpPr>
              <p:cNvPr id="304" name="Google Shape;304;p12"/>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12"/>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12"/>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12"/>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12"/>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12"/>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12"/>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12"/>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12"/>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p12"/>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12"/>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12"/>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12"/>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12"/>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12"/>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12"/>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12"/>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12"/>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12"/>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12"/>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0" name="Google Shape;330;p12"/>
              <p:cNvGrpSpPr/>
              <p:nvPr/>
            </p:nvGrpSpPr>
            <p:grpSpPr>
              <a:xfrm flipH="1">
                <a:off x="4321768" y="3621401"/>
                <a:ext cx="239005" cy="181217"/>
                <a:chOff x="6621095" y="1452181"/>
                <a:chExt cx="330894" cy="250785"/>
              </a:xfrm>
            </p:grpSpPr>
            <p:sp>
              <p:nvSpPr>
                <p:cNvPr id="331" name="Google Shape;331;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6" name="Google Shape;336;p12"/>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12"/>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38" name="Google Shape;338;p12"/>
          <p:cNvSpPr txBox="1">
            <a:spLocks noGrp="1"/>
          </p:cNvSpPr>
          <p:nvPr>
            <p:ph type="ctrTitle"/>
          </p:nvPr>
        </p:nvSpPr>
        <p:spPr>
          <a:xfrm>
            <a:off x="902825" y="764745"/>
            <a:ext cx="4789930" cy="2515155"/>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dirty="0">
                <a:effectLst>
                  <a:outerShdw blurRad="38100" dist="38100" dir="2700000" algn="tl">
                    <a:srgbClr val="000000">
                      <a:alpha val="43137"/>
                    </a:srgbClr>
                  </a:outerShdw>
                </a:effectLst>
              </a:rPr>
              <a:t>Conclusion</a:t>
            </a:r>
            <a:endParaRPr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45896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138896" y="332785"/>
            <a:ext cx="4971261" cy="1072302"/>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Preface</a:t>
            </a:r>
            <a:endParaRPr dirty="0"/>
          </a:p>
        </p:txBody>
      </p:sp>
      <p:sp>
        <p:nvSpPr>
          <p:cNvPr id="406" name="Google Shape;406;p15"/>
          <p:cNvSpPr txBox="1">
            <a:spLocks noGrp="1"/>
          </p:cNvSpPr>
          <p:nvPr>
            <p:ph type="subTitle" idx="1"/>
          </p:nvPr>
        </p:nvSpPr>
        <p:spPr>
          <a:xfrm>
            <a:off x="916086" y="1578261"/>
            <a:ext cx="4512840" cy="3396075"/>
          </a:xfrm>
          <a:prstGeom prst="rect">
            <a:avLst/>
          </a:prstGeom>
        </p:spPr>
        <p:txBody>
          <a:bodyPr spcFirstLastPara="1" wrap="square" lIns="0" tIns="0" rIns="0" bIns="0" anchor="t" anchorCtr="0">
            <a:noAutofit/>
          </a:bodyPr>
          <a:lstStyle/>
          <a:p>
            <a:pPr marL="342900" lvl="0" algn="l" rtl="0">
              <a:spcBef>
                <a:spcPts val="0"/>
              </a:spcBef>
              <a:spcAft>
                <a:spcPts val="0"/>
              </a:spcAft>
              <a:buFont typeface="Wingdings" panose="05000000000000000000" pitchFamily="2" charset="2"/>
              <a:buChar char="Ø"/>
            </a:pPr>
            <a:r>
              <a:rPr lang="en" dirty="0"/>
              <a:t>Introduction</a:t>
            </a:r>
          </a:p>
          <a:p>
            <a:pPr marL="342900" lvl="0" algn="l" rtl="0">
              <a:spcBef>
                <a:spcPts val="0"/>
              </a:spcBef>
              <a:spcAft>
                <a:spcPts val="0"/>
              </a:spcAft>
              <a:buFont typeface="Wingdings" panose="05000000000000000000" pitchFamily="2" charset="2"/>
              <a:buChar char="Ø"/>
            </a:pPr>
            <a:r>
              <a:rPr lang="en" dirty="0"/>
              <a:t>About Face Recognition</a:t>
            </a:r>
          </a:p>
          <a:p>
            <a:pPr marL="342900" lvl="0" algn="l" rtl="0">
              <a:spcBef>
                <a:spcPts val="0"/>
              </a:spcBef>
              <a:spcAft>
                <a:spcPts val="0"/>
              </a:spcAft>
              <a:buFont typeface="Wingdings" panose="05000000000000000000" pitchFamily="2" charset="2"/>
              <a:buChar char="Ø"/>
            </a:pPr>
            <a:r>
              <a:rPr lang="en" dirty="0"/>
              <a:t>Four Stages of the system</a:t>
            </a:r>
          </a:p>
          <a:p>
            <a:pPr marL="342900" lvl="0" algn="l" rtl="0">
              <a:spcBef>
                <a:spcPts val="0"/>
              </a:spcBef>
              <a:spcAft>
                <a:spcPts val="0"/>
              </a:spcAft>
              <a:buFont typeface="Wingdings" panose="05000000000000000000" pitchFamily="2" charset="2"/>
              <a:buChar char="Ø"/>
            </a:pPr>
            <a:r>
              <a:rPr lang="en" dirty="0"/>
              <a:t>Image Processing</a:t>
            </a:r>
          </a:p>
          <a:p>
            <a:pPr marL="342900" lvl="0" algn="l" rtl="0">
              <a:spcBef>
                <a:spcPts val="0"/>
              </a:spcBef>
              <a:spcAft>
                <a:spcPts val="0"/>
              </a:spcAft>
              <a:buFont typeface="Wingdings" panose="05000000000000000000" pitchFamily="2" charset="2"/>
              <a:buChar char="Ø"/>
            </a:pPr>
            <a:r>
              <a:rPr lang="en" dirty="0"/>
              <a:t>Modules and Algorithm</a:t>
            </a:r>
          </a:p>
          <a:p>
            <a:pPr marL="342900" lvl="0" algn="l" rtl="0">
              <a:spcBef>
                <a:spcPts val="0"/>
              </a:spcBef>
              <a:spcAft>
                <a:spcPts val="0"/>
              </a:spcAft>
              <a:buFont typeface="Wingdings" panose="05000000000000000000" pitchFamily="2" charset="2"/>
              <a:buChar char="Ø"/>
            </a:pPr>
            <a:r>
              <a:rPr lang="en" dirty="0"/>
              <a:t>Advantages</a:t>
            </a:r>
          </a:p>
          <a:p>
            <a:pPr marL="342900" lvl="0" algn="l" rtl="0">
              <a:spcBef>
                <a:spcPts val="0"/>
              </a:spcBef>
              <a:spcAft>
                <a:spcPts val="0"/>
              </a:spcAft>
              <a:buFont typeface="Wingdings" panose="05000000000000000000" pitchFamily="2" charset="2"/>
              <a:buChar char="Ø"/>
            </a:pPr>
            <a:r>
              <a:rPr lang="en" dirty="0"/>
              <a:t>Disadvantages</a:t>
            </a:r>
          </a:p>
          <a:p>
            <a:pPr marL="342900" lvl="0" algn="l" rtl="0">
              <a:spcBef>
                <a:spcPts val="0"/>
              </a:spcBef>
              <a:spcAft>
                <a:spcPts val="0"/>
              </a:spcAft>
              <a:buFont typeface="Wingdings" panose="05000000000000000000" pitchFamily="2" charset="2"/>
              <a:buChar char="Ø"/>
            </a:pPr>
            <a:r>
              <a:rPr lang="en" dirty="0"/>
              <a:t>Screenshots</a:t>
            </a:r>
          </a:p>
          <a:p>
            <a:pPr marL="342900" lvl="0" algn="l" rtl="0">
              <a:spcBef>
                <a:spcPts val="0"/>
              </a:spcBef>
              <a:spcAft>
                <a:spcPts val="0"/>
              </a:spcAft>
              <a:buFont typeface="Wingdings" panose="05000000000000000000" pitchFamily="2" charset="2"/>
              <a:buChar char="Ø"/>
            </a:pPr>
            <a:r>
              <a:rPr lang="en" dirty="0"/>
              <a:t>Conclusion</a:t>
            </a:r>
          </a:p>
          <a:p>
            <a:pPr marL="342900" lvl="0" algn="l" rtl="0">
              <a:spcBef>
                <a:spcPts val="0"/>
              </a:spcBef>
              <a:spcAft>
                <a:spcPts val="0"/>
              </a:spcAft>
              <a:buFont typeface="Wingdings" panose="05000000000000000000" pitchFamily="2" charset="2"/>
              <a:buChar char="Ø"/>
            </a:pPr>
            <a:r>
              <a:rPr lang="en" dirty="0"/>
              <a:t>Future Scope</a:t>
            </a:r>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chemeClr val="lt1"/>
                </a:solidFill>
                <a:latin typeface="Barlow"/>
                <a:ea typeface="Barlow"/>
                <a:cs typeface="Barlow"/>
                <a:sym typeface="Barlow"/>
              </a:rPr>
              <a:t>1</a:t>
            </a:r>
            <a:endParaRPr sz="3600" b="1">
              <a:solidFill>
                <a:schemeClr val="lt1"/>
              </a:solidFill>
              <a:latin typeface="Barlow"/>
              <a:ea typeface="Barlow"/>
              <a:cs typeface="Barlow"/>
              <a:sym typeface="Barlow"/>
            </a:endParaRPr>
          </a:p>
        </p:txBody>
      </p:sp>
      <p:grpSp>
        <p:nvGrpSpPr>
          <p:cNvPr id="408" name="Google Shape;408;p15"/>
          <p:cNvGrpSpPr/>
          <p:nvPr/>
        </p:nvGrpSpPr>
        <p:grpSpPr>
          <a:xfrm>
            <a:off x="5435079" y="912423"/>
            <a:ext cx="3239723" cy="3318665"/>
            <a:chOff x="2270525" y="117216"/>
            <a:chExt cx="4650765" cy="4762722"/>
          </a:xfrm>
        </p:grpSpPr>
        <p:sp>
          <p:nvSpPr>
            <p:cNvPr id="409" name="Google Shape;409;p15"/>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15"/>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15"/>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15"/>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15"/>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15"/>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15"/>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15"/>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15"/>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15"/>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15"/>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15"/>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15"/>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15"/>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15"/>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15"/>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15"/>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15"/>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15"/>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15"/>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15"/>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0" name="Google Shape;430;p15"/>
            <p:cNvGrpSpPr/>
            <p:nvPr/>
          </p:nvGrpSpPr>
          <p:grpSpPr>
            <a:xfrm>
              <a:off x="4031993" y="117216"/>
              <a:ext cx="2889297" cy="3901793"/>
              <a:chOff x="5533368" y="1047716"/>
              <a:chExt cx="2889297" cy="3901793"/>
            </a:xfrm>
          </p:grpSpPr>
          <p:sp>
            <p:nvSpPr>
              <p:cNvPr id="431" name="Google Shape;431;p15"/>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15"/>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15"/>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15"/>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15"/>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15"/>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15"/>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15"/>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15"/>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15"/>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15"/>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15"/>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15"/>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15"/>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15"/>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15"/>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15"/>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15"/>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15"/>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15"/>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15"/>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15"/>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15"/>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15"/>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15"/>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15"/>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15"/>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15"/>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15"/>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15"/>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15"/>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15"/>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15"/>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15"/>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15"/>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15"/>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15"/>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15"/>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15"/>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15"/>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1" name="Google Shape;471;p15"/>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15"/>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15"/>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15"/>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15"/>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15"/>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15"/>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15"/>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15"/>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15"/>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15"/>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15"/>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15"/>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15"/>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15"/>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15"/>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15"/>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15"/>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15"/>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15"/>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15"/>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15"/>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15"/>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15"/>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15"/>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15"/>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15"/>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15"/>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15"/>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0" name="Google Shape;500;p15"/>
            <p:cNvGrpSpPr/>
            <p:nvPr/>
          </p:nvGrpSpPr>
          <p:grpSpPr>
            <a:xfrm flipH="1">
              <a:off x="2865273" y="3434801"/>
              <a:ext cx="598186" cy="1340314"/>
              <a:chOff x="4210728" y="4525714"/>
              <a:chExt cx="546438" cy="1224366"/>
            </a:xfrm>
          </p:grpSpPr>
          <p:sp>
            <p:nvSpPr>
              <p:cNvPr id="501" name="Google Shape;501;p15"/>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15"/>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15"/>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15"/>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15"/>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15"/>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15"/>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15"/>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15"/>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15"/>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15"/>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15"/>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15"/>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20"/>
          <p:cNvSpPr txBox="1">
            <a:spLocks noGrp="1"/>
          </p:cNvSpPr>
          <p:nvPr>
            <p:ph type="title"/>
          </p:nvPr>
        </p:nvSpPr>
        <p:spPr>
          <a:xfrm>
            <a:off x="457200" y="605600"/>
            <a:ext cx="5640900" cy="698944"/>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600" dirty="0"/>
              <a:t>`Conclusion</a:t>
            </a:r>
            <a:endParaRPr sz="3600" dirty="0"/>
          </a:p>
        </p:txBody>
      </p:sp>
      <p:sp>
        <p:nvSpPr>
          <p:cNvPr id="998" name="Google Shape;998;p20"/>
          <p:cNvSpPr txBox="1">
            <a:spLocks noGrp="1"/>
          </p:cNvSpPr>
          <p:nvPr>
            <p:ph type="body" idx="1"/>
          </p:nvPr>
        </p:nvSpPr>
        <p:spPr>
          <a:xfrm flipH="1">
            <a:off x="329184" y="1995750"/>
            <a:ext cx="128016" cy="45719"/>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00" b="1" dirty="0"/>
              <a:t>1</a:t>
            </a:r>
            <a:endParaRPr sz="100" b="1" dirty="0"/>
          </a:p>
        </p:txBody>
      </p:sp>
      <p:sp>
        <p:nvSpPr>
          <p:cNvPr id="999" name="Google Shape;999;p20"/>
          <p:cNvSpPr txBox="1">
            <a:spLocks noGrp="1"/>
          </p:cNvSpPr>
          <p:nvPr>
            <p:ph type="body" idx="2"/>
          </p:nvPr>
        </p:nvSpPr>
        <p:spPr>
          <a:xfrm>
            <a:off x="3290250" y="1995750"/>
            <a:ext cx="1281750" cy="99129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00" b="1" dirty="0"/>
              <a:t>1</a:t>
            </a:r>
            <a:endParaRPr sz="100" b="1" dirty="0"/>
          </a:p>
        </p:txBody>
      </p:sp>
      <p:sp>
        <p:nvSpPr>
          <p:cNvPr id="1000" name="Google Shape;1000;p20"/>
          <p:cNvSpPr txBox="1">
            <a:spLocks noGrp="1"/>
          </p:cNvSpPr>
          <p:nvPr>
            <p:ph type="body" idx="3"/>
          </p:nvPr>
        </p:nvSpPr>
        <p:spPr>
          <a:xfrm>
            <a:off x="457200" y="1395982"/>
            <a:ext cx="8229600" cy="3278768"/>
          </a:xfrm>
          <a:prstGeom prst="rect">
            <a:avLst/>
          </a:prstGeom>
        </p:spPr>
        <p:txBody>
          <a:bodyPr spcFirstLastPara="1" wrap="square" lIns="0" tIns="0" rIns="0" bIns="0" anchor="t" anchorCtr="0">
            <a:noAutofit/>
          </a:bodyPr>
          <a:lstStyle/>
          <a:p>
            <a:pPr marL="0" indent="0">
              <a:buNone/>
            </a:pPr>
            <a:endParaRPr lang="en-IN" sz="2000" dirty="0"/>
          </a:p>
          <a:p>
            <a:pPr marL="342900" indent="-342900">
              <a:buFont typeface="Wingdings" panose="05000000000000000000" pitchFamily="2" charset="2"/>
              <a:buChar char="Ø"/>
            </a:pPr>
            <a:r>
              <a:rPr lang="en-IN" sz="2400" dirty="0"/>
              <a:t>In this paper, in order to obtain the attendance , positions and face images in classroom lecture, we proposed the attendance management system based on face recognition in the classroom lecture </a:t>
            </a:r>
            <a:r>
              <a:rPr lang="en-IN" sz="2000" dirty="0"/>
              <a:t>.</a:t>
            </a:r>
          </a:p>
          <a:p>
            <a:pPr marL="342900" indent="-342900">
              <a:buFont typeface="Wingdings" panose="05000000000000000000" pitchFamily="2" charset="2"/>
              <a:buChar char="Ø"/>
            </a:pPr>
            <a:r>
              <a:rPr lang="en-IN" sz="2400" dirty="0"/>
              <a:t>The system estimates the attendance and the position of each student by continuous observation and recording.</a:t>
            </a:r>
          </a:p>
          <a:p>
            <a:pPr marL="342900" indent="-342900">
              <a:buFont typeface="Wingdings" panose="05000000000000000000" pitchFamily="2" charset="2"/>
              <a:buChar char="Ø"/>
            </a:pPr>
            <a:endParaRPr lang="en" sz="2400" dirty="0"/>
          </a:p>
          <a:p>
            <a:pPr marL="342900" lvl="0" indent="-342900" algn="l" rtl="0">
              <a:spcBef>
                <a:spcPts val="600"/>
              </a:spcBef>
              <a:spcAft>
                <a:spcPts val="0"/>
              </a:spcAft>
              <a:buFont typeface="Wingdings" panose="05000000000000000000" pitchFamily="2" charset="2"/>
              <a:buChar char="q"/>
            </a:pPr>
            <a:endParaRPr dirty="0"/>
          </a:p>
        </p:txBody>
      </p:sp>
      <p:sp>
        <p:nvSpPr>
          <p:cNvPr id="1001" name="Google Shape;1001;p2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30</a:t>
            </a:fld>
            <a:endParaRPr/>
          </a:p>
        </p:txBody>
      </p:sp>
    </p:spTree>
    <p:extLst>
      <p:ext uri="{BB962C8B-B14F-4D97-AF65-F5344CB8AC3E}">
        <p14:creationId xmlns:p14="http://schemas.microsoft.com/office/powerpoint/2010/main" val="10174188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grpSp>
        <p:nvGrpSpPr>
          <p:cNvPr id="63" name="Google Shape;63;p12"/>
          <p:cNvGrpSpPr/>
          <p:nvPr/>
        </p:nvGrpSpPr>
        <p:grpSpPr>
          <a:xfrm>
            <a:off x="5122427" y="668001"/>
            <a:ext cx="3841143" cy="3893303"/>
            <a:chOff x="5122427" y="668001"/>
            <a:chExt cx="3841143" cy="3893303"/>
          </a:xfrm>
        </p:grpSpPr>
        <p:grpSp>
          <p:nvGrpSpPr>
            <p:cNvPr id="64" name="Google Shape;64;p12"/>
            <p:cNvGrpSpPr/>
            <p:nvPr/>
          </p:nvGrpSpPr>
          <p:grpSpPr>
            <a:xfrm>
              <a:off x="5144045" y="893590"/>
              <a:ext cx="2833667" cy="2964311"/>
              <a:chOff x="3860721" y="1330073"/>
              <a:chExt cx="3544299" cy="3707706"/>
            </a:xfrm>
          </p:grpSpPr>
          <p:sp>
            <p:nvSpPr>
              <p:cNvPr id="65" name="Google Shape;65;p12"/>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12"/>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12"/>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12"/>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12"/>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12"/>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12"/>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12"/>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12"/>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12"/>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12"/>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12"/>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12"/>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12"/>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12"/>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2"/>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2"/>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12"/>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12"/>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12"/>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12"/>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12"/>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12"/>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2"/>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12"/>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12"/>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12"/>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2"/>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12"/>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12"/>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12"/>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12"/>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12"/>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12"/>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12"/>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12"/>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12"/>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12"/>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12"/>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12"/>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12"/>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12"/>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12"/>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12"/>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12"/>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12"/>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12"/>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12"/>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12"/>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12"/>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12"/>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12"/>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12"/>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12"/>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12"/>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12"/>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12"/>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12"/>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12"/>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12"/>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12"/>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2"/>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12"/>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12"/>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2"/>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12"/>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2"/>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2"/>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2"/>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2"/>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2"/>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2"/>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12"/>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2"/>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2"/>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2"/>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2"/>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12"/>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12"/>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12"/>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12"/>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12"/>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12"/>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12"/>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12"/>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12"/>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12"/>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12"/>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12"/>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12"/>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12"/>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12"/>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12"/>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12"/>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12"/>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12"/>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12"/>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12"/>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12"/>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12"/>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12"/>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12"/>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12"/>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12"/>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12"/>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12"/>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2"/>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2" name="Google Shape;172;p12"/>
            <p:cNvSpPr/>
            <p:nvPr/>
          </p:nvSpPr>
          <p:spPr>
            <a:xfrm>
              <a:off x="6986665" y="3342725"/>
              <a:ext cx="1789199" cy="1033007"/>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2"/>
            <p:cNvSpPr/>
            <p:nvPr/>
          </p:nvSpPr>
          <p:spPr>
            <a:xfrm>
              <a:off x="7014156" y="3327342"/>
              <a:ext cx="1789199" cy="1033007"/>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12"/>
            <p:cNvSpPr/>
            <p:nvPr/>
          </p:nvSpPr>
          <p:spPr>
            <a:xfrm>
              <a:off x="7014156" y="3298709"/>
              <a:ext cx="1789199" cy="1033007"/>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12"/>
            <p:cNvSpPr/>
            <p:nvPr/>
          </p:nvSpPr>
          <p:spPr>
            <a:xfrm>
              <a:off x="7976493" y="3396565"/>
              <a:ext cx="664277" cy="383503"/>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12"/>
            <p:cNvSpPr/>
            <p:nvPr/>
          </p:nvSpPr>
          <p:spPr>
            <a:xfrm>
              <a:off x="7912754" y="3450709"/>
              <a:ext cx="634273" cy="36621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12"/>
            <p:cNvSpPr/>
            <p:nvPr/>
          </p:nvSpPr>
          <p:spPr>
            <a:xfrm>
              <a:off x="7863331" y="3479190"/>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12"/>
            <p:cNvSpPr/>
            <p:nvPr/>
          </p:nvSpPr>
          <p:spPr>
            <a:xfrm>
              <a:off x="7813984" y="3507747"/>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12"/>
            <p:cNvSpPr/>
            <p:nvPr/>
          </p:nvSpPr>
          <p:spPr>
            <a:xfrm>
              <a:off x="7451727" y="3699575"/>
              <a:ext cx="664201" cy="38350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12"/>
            <p:cNvSpPr/>
            <p:nvPr/>
          </p:nvSpPr>
          <p:spPr>
            <a:xfrm>
              <a:off x="7387988" y="3753643"/>
              <a:ext cx="592922" cy="342381"/>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12"/>
            <p:cNvSpPr/>
            <p:nvPr/>
          </p:nvSpPr>
          <p:spPr>
            <a:xfrm>
              <a:off x="7338565" y="3782200"/>
              <a:ext cx="581727" cy="33583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12"/>
            <p:cNvSpPr/>
            <p:nvPr/>
          </p:nvSpPr>
          <p:spPr>
            <a:xfrm>
              <a:off x="7289218" y="3810681"/>
              <a:ext cx="496361" cy="286637"/>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2"/>
            <p:cNvSpPr/>
            <p:nvPr/>
          </p:nvSpPr>
          <p:spPr>
            <a:xfrm>
              <a:off x="7582329" y="3561435"/>
              <a:ext cx="337202" cy="194645"/>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2"/>
            <p:cNvSpPr/>
            <p:nvPr/>
          </p:nvSpPr>
          <p:spPr>
            <a:xfrm>
              <a:off x="7800200" y="3687162"/>
              <a:ext cx="337202" cy="194721"/>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12"/>
            <p:cNvSpPr/>
            <p:nvPr/>
          </p:nvSpPr>
          <p:spPr>
            <a:xfrm>
              <a:off x="8018073" y="3812966"/>
              <a:ext cx="337202" cy="194721"/>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12"/>
            <p:cNvSpPr/>
            <p:nvPr/>
          </p:nvSpPr>
          <p:spPr>
            <a:xfrm>
              <a:off x="6687910" y="670084"/>
              <a:ext cx="163899" cy="23962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12"/>
            <p:cNvSpPr/>
            <p:nvPr/>
          </p:nvSpPr>
          <p:spPr>
            <a:xfrm>
              <a:off x="6700339" y="668001"/>
              <a:ext cx="78506" cy="96744"/>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12"/>
            <p:cNvSpPr/>
            <p:nvPr/>
          </p:nvSpPr>
          <p:spPr>
            <a:xfrm>
              <a:off x="6715688" y="773039"/>
              <a:ext cx="96838" cy="10838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12"/>
            <p:cNvSpPr/>
            <p:nvPr/>
          </p:nvSpPr>
          <p:spPr>
            <a:xfrm>
              <a:off x="6550295" y="816287"/>
              <a:ext cx="182749" cy="260151"/>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12"/>
            <p:cNvSpPr/>
            <p:nvPr/>
          </p:nvSpPr>
          <p:spPr>
            <a:xfrm>
              <a:off x="6687493" y="808527"/>
              <a:ext cx="141166" cy="186207"/>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12"/>
            <p:cNvSpPr/>
            <p:nvPr/>
          </p:nvSpPr>
          <p:spPr>
            <a:xfrm>
              <a:off x="6712641" y="675415"/>
              <a:ext cx="103849" cy="12793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12"/>
            <p:cNvSpPr/>
            <p:nvPr/>
          </p:nvSpPr>
          <p:spPr>
            <a:xfrm>
              <a:off x="6716857" y="674913"/>
              <a:ext cx="104260" cy="98126"/>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12"/>
            <p:cNvSpPr/>
            <p:nvPr/>
          </p:nvSpPr>
          <p:spPr>
            <a:xfrm>
              <a:off x="6591681" y="1319278"/>
              <a:ext cx="81988" cy="62539"/>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12"/>
            <p:cNvSpPr/>
            <p:nvPr/>
          </p:nvSpPr>
          <p:spPr>
            <a:xfrm>
              <a:off x="6592043" y="1339232"/>
              <a:ext cx="81616" cy="42611"/>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12"/>
            <p:cNvSpPr/>
            <p:nvPr/>
          </p:nvSpPr>
          <p:spPr>
            <a:xfrm>
              <a:off x="6550653" y="1292322"/>
              <a:ext cx="75049" cy="5813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12"/>
            <p:cNvSpPr/>
            <p:nvPr/>
          </p:nvSpPr>
          <p:spPr>
            <a:xfrm>
              <a:off x="6550998" y="1311512"/>
              <a:ext cx="74752" cy="39022"/>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12"/>
            <p:cNvSpPr/>
            <p:nvPr/>
          </p:nvSpPr>
          <p:spPr>
            <a:xfrm>
              <a:off x="6578488" y="992358"/>
              <a:ext cx="178709" cy="30823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12"/>
            <p:cNvSpPr/>
            <p:nvPr/>
          </p:nvSpPr>
          <p:spPr>
            <a:xfrm>
              <a:off x="6627226" y="992967"/>
              <a:ext cx="177917" cy="333745"/>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12"/>
            <p:cNvSpPr/>
            <p:nvPr/>
          </p:nvSpPr>
          <p:spPr>
            <a:xfrm>
              <a:off x="6560953" y="971949"/>
              <a:ext cx="266059" cy="244904"/>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12"/>
            <p:cNvSpPr/>
            <p:nvPr/>
          </p:nvSpPr>
          <p:spPr>
            <a:xfrm>
              <a:off x="6774876" y="827227"/>
              <a:ext cx="92463" cy="32416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12"/>
            <p:cNvSpPr/>
            <p:nvPr/>
          </p:nvSpPr>
          <p:spPr>
            <a:xfrm>
              <a:off x="6792998" y="823141"/>
              <a:ext cx="55907" cy="7110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12"/>
            <p:cNvSpPr/>
            <p:nvPr/>
          </p:nvSpPr>
          <p:spPr>
            <a:xfrm>
              <a:off x="6683350" y="808424"/>
              <a:ext cx="47823" cy="5021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3" name="Google Shape;203;p12"/>
            <p:cNvGrpSpPr/>
            <p:nvPr/>
          </p:nvGrpSpPr>
          <p:grpSpPr>
            <a:xfrm flipH="1">
              <a:off x="5678143" y="1227582"/>
              <a:ext cx="345795" cy="1043508"/>
              <a:chOff x="5678143" y="1151382"/>
              <a:chExt cx="345795" cy="1043508"/>
            </a:xfrm>
          </p:grpSpPr>
          <p:sp>
            <p:nvSpPr>
              <p:cNvPr id="204" name="Google Shape;204;p12"/>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2"/>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12"/>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12"/>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12"/>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2"/>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12"/>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12"/>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12"/>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12"/>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12"/>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12"/>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2"/>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12"/>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12"/>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12"/>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12"/>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1" name="Google Shape;221;p12"/>
            <p:cNvGrpSpPr/>
            <p:nvPr/>
          </p:nvGrpSpPr>
          <p:grpSpPr>
            <a:xfrm>
              <a:off x="5122427" y="3292365"/>
              <a:ext cx="823270" cy="1268939"/>
              <a:chOff x="5490177" y="3555452"/>
              <a:chExt cx="823270" cy="1268939"/>
            </a:xfrm>
          </p:grpSpPr>
          <p:sp>
            <p:nvSpPr>
              <p:cNvPr id="222" name="Google Shape;222;p12"/>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12"/>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12"/>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12"/>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12"/>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12"/>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12"/>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12"/>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12"/>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12"/>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12"/>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12"/>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12"/>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12"/>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12"/>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12"/>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12"/>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12"/>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12"/>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12"/>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12"/>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12"/>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12"/>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12"/>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12"/>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12"/>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12"/>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12"/>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12"/>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12"/>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12"/>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53" name="Google Shape;253;p12"/>
            <p:cNvSpPr/>
            <p:nvPr/>
          </p:nvSpPr>
          <p:spPr>
            <a:xfrm>
              <a:off x="7297552" y="1119942"/>
              <a:ext cx="135609" cy="26640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12"/>
            <p:cNvSpPr/>
            <p:nvPr/>
          </p:nvSpPr>
          <p:spPr>
            <a:xfrm>
              <a:off x="7309787" y="1745656"/>
              <a:ext cx="93295" cy="72283"/>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12"/>
            <p:cNvSpPr/>
            <p:nvPr/>
          </p:nvSpPr>
          <p:spPr>
            <a:xfrm>
              <a:off x="7310617" y="1769417"/>
              <a:ext cx="92899" cy="4845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12"/>
            <p:cNvSpPr/>
            <p:nvPr/>
          </p:nvSpPr>
          <p:spPr>
            <a:xfrm>
              <a:off x="7197828" y="1680648"/>
              <a:ext cx="93274" cy="69610"/>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12"/>
            <p:cNvSpPr/>
            <p:nvPr/>
          </p:nvSpPr>
          <p:spPr>
            <a:xfrm>
              <a:off x="7198064" y="1702707"/>
              <a:ext cx="92850" cy="4845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12"/>
            <p:cNvSpPr/>
            <p:nvPr/>
          </p:nvSpPr>
          <p:spPr>
            <a:xfrm>
              <a:off x="7221254" y="1360384"/>
              <a:ext cx="326700" cy="394943"/>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12"/>
            <p:cNvSpPr/>
            <p:nvPr/>
          </p:nvSpPr>
          <p:spPr>
            <a:xfrm>
              <a:off x="7417903" y="1095544"/>
              <a:ext cx="102781" cy="99997"/>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12"/>
            <p:cNvSpPr/>
            <p:nvPr/>
          </p:nvSpPr>
          <p:spPr>
            <a:xfrm>
              <a:off x="7381720" y="1109556"/>
              <a:ext cx="166775" cy="325513"/>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2"/>
            <p:cNvSpPr/>
            <p:nvPr/>
          </p:nvSpPr>
          <p:spPr>
            <a:xfrm>
              <a:off x="7413797" y="991818"/>
              <a:ext cx="110760" cy="134864"/>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12"/>
            <p:cNvSpPr/>
            <p:nvPr/>
          </p:nvSpPr>
          <p:spPr>
            <a:xfrm>
              <a:off x="7417935" y="980032"/>
              <a:ext cx="116886" cy="115512"/>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12"/>
            <p:cNvSpPr/>
            <p:nvPr/>
          </p:nvSpPr>
          <p:spPr>
            <a:xfrm>
              <a:off x="7364000" y="1109861"/>
              <a:ext cx="53839" cy="78361"/>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12"/>
            <p:cNvSpPr/>
            <p:nvPr/>
          </p:nvSpPr>
          <p:spPr>
            <a:xfrm>
              <a:off x="7794459" y="3551002"/>
              <a:ext cx="540508" cy="312148"/>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12"/>
            <p:cNvSpPr/>
            <p:nvPr/>
          </p:nvSpPr>
          <p:spPr>
            <a:xfrm>
              <a:off x="7824798" y="3491907"/>
              <a:ext cx="469764" cy="181297"/>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12"/>
            <p:cNvSpPr/>
            <p:nvPr/>
          </p:nvSpPr>
          <p:spPr>
            <a:xfrm>
              <a:off x="7794490" y="3623727"/>
              <a:ext cx="41046" cy="82625"/>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12"/>
            <p:cNvSpPr/>
            <p:nvPr/>
          </p:nvSpPr>
          <p:spPr>
            <a:xfrm>
              <a:off x="8298847" y="3624184"/>
              <a:ext cx="36096" cy="82168"/>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12"/>
            <p:cNvSpPr/>
            <p:nvPr/>
          </p:nvSpPr>
          <p:spPr>
            <a:xfrm>
              <a:off x="7842237" y="3535238"/>
              <a:ext cx="449908" cy="259679"/>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12"/>
            <p:cNvSpPr/>
            <p:nvPr/>
          </p:nvSpPr>
          <p:spPr>
            <a:xfrm>
              <a:off x="7815050" y="3673683"/>
              <a:ext cx="491482" cy="17632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12"/>
            <p:cNvSpPr/>
            <p:nvPr/>
          </p:nvSpPr>
          <p:spPr>
            <a:xfrm>
              <a:off x="7794490" y="3472184"/>
              <a:ext cx="540453" cy="312196"/>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12"/>
            <p:cNvSpPr/>
            <p:nvPr/>
          </p:nvSpPr>
          <p:spPr>
            <a:xfrm>
              <a:off x="7752377" y="3752957"/>
              <a:ext cx="148877" cy="85976"/>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12"/>
            <p:cNvSpPr/>
            <p:nvPr/>
          </p:nvSpPr>
          <p:spPr>
            <a:xfrm>
              <a:off x="7787483" y="3773138"/>
              <a:ext cx="113771" cy="106232"/>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12"/>
            <p:cNvSpPr/>
            <p:nvPr/>
          </p:nvSpPr>
          <p:spPr>
            <a:xfrm>
              <a:off x="7465892" y="3799784"/>
              <a:ext cx="344817" cy="254127"/>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12"/>
            <p:cNvSpPr/>
            <p:nvPr/>
          </p:nvSpPr>
          <p:spPr>
            <a:xfrm>
              <a:off x="8113340" y="4275363"/>
              <a:ext cx="345579" cy="199519"/>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12"/>
            <p:cNvSpPr/>
            <p:nvPr/>
          </p:nvSpPr>
          <p:spPr>
            <a:xfrm>
              <a:off x="8345604" y="3658605"/>
              <a:ext cx="79241" cy="172485"/>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12"/>
            <p:cNvSpPr/>
            <p:nvPr/>
          </p:nvSpPr>
          <p:spPr>
            <a:xfrm>
              <a:off x="8356722" y="3587657"/>
              <a:ext cx="56961" cy="109603"/>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12"/>
            <p:cNvSpPr/>
            <p:nvPr/>
          </p:nvSpPr>
          <p:spPr>
            <a:xfrm>
              <a:off x="8165307" y="4346248"/>
              <a:ext cx="122882" cy="68919"/>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12"/>
            <p:cNvSpPr/>
            <p:nvPr/>
          </p:nvSpPr>
          <p:spPr>
            <a:xfrm>
              <a:off x="8165313" y="4357988"/>
              <a:ext cx="120815" cy="57407"/>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12"/>
            <p:cNvSpPr/>
            <p:nvPr/>
          </p:nvSpPr>
          <p:spPr>
            <a:xfrm>
              <a:off x="8255166" y="4305930"/>
              <a:ext cx="122882" cy="68953"/>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12"/>
            <p:cNvSpPr/>
            <p:nvPr/>
          </p:nvSpPr>
          <p:spPr>
            <a:xfrm>
              <a:off x="8255174" y="4317703"/>
              <a:ext cx="120815" cy="57407"/>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12"/>
            <p:cNvSpPr/>
            <p:nvPr/>
          </p:nvSpPr>
          <p:spPr>
            <a:xfrm>
              <a:off x="8198325" y="3858200"/>
              <a:ext cx="179678" cy="5072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12"/>
            <p:cNvSpPr/>
            <p:nvPr/>
          </p:nvSpPr>
          <p:spPr>
            <a:xfrm>
              <a:off x="8224549" y="3442293"/>
              <a:ext cx="130417" cy="208730"/>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12"/>
            <p:cNvSpPr/>
            <p:nvPr/>
          </p:nvSpPr>
          <p:spPr>
            <a:xfrm>
              <a:off x="8197056" y="3589895"/>
              <a:ext cx="200560" cy="332104"/>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2"/>
            <p:cNvSpPr/>
            <p:nvPr/>
          </p:nvSpPr>
          <p:spPr>
            <a:xfrm>
              <a:off x="8000839" y="3631642"/>
              <a:ext cx="254644" cy="198374"/>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12"/>
            <p:cNvSpPr/>
            <p:nvPr/>
          </p:nvSpPr>
          <p:spPr>
            <a:xfrm>
              <a:off x="8187055" y="3627341"/>
              <a:ext cx="77484" cy="113419"/>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12"/>
            <p:cNvSpPr/>
            <p:nvPr/>
          </p:nvSpPr>
          <p:spPr>
            <a:xfrm>
              <a:off x="8224358" y="3433131"/>
              <a:ext cx="126435" cy="139356"/>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9" name="Google Shape;289;p12"/>
            <p:cNvGrpSpPr/>
            <p:nvPr/>
          </p:nvGrpSpPr>
          <p:grpSpPr>
            <a:xfrm>
              <a:off x="6544681" y="927100"/>
              <a:ext cx="264550" cy="200503"/>
              <a:chOff x="6621095" y="1452181"/>
              <a:chExt cx="330894" cy="250785"/>
            </a:xfrm>
          </p:grpSpPr>
          <p:sp>
            <p:nvSpPr>
              <p:cNvPr id="290" name="Google Shape;290;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5" name="Google Shape;295;p12"/>
            <p:cNvGrpSpPr/>
            <p:nvPr/>
          </p:nvGrpSpPr>
          <p:grpSpPr>
            <a:xfrm>
              <a:off x="7210360" y="1314224"/>
              <a:ext cx="264550" cy="200503"/>
              <a:chOff x="6621095" y="1452181"/>
              <a:chExt cx="330894" cy="250785"/>
            </a:xfrm>
          </p:grpSpPr>
          <p:sp>
            <p:nvSpPr>
              <p:cNvPr id="296" name="Google Shape;296;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1" name="Google Shape;301;p12"/>
            <p:cNvSpPr/>
            <p:nvPr/>
          </p:nvSpPr>
          <p:spPr>
            <a:xfrm>
              <a:off x="7451033" y="1163186"/>
              <a:ext cx="126280" cy="353110"/>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12"/>
            <p:cNvSpPr/>
            <p:nvPr/>
          </p:nvSpPr>
          <p:spPr>
            <a:xfrm>
              <a:off x="7509451" y="1160411"/>
              <a:ext cx="72725" cy="98625"/>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3" name="Google Shape;303;p12"/>
            <p:cNvGrpSpPr/>
            <p:nvPr/>
          </p:nvGrpSpPr>
          <p:grpSpPr>
            <a:xfrm flipH="1">
              <a:off x="8183210" y="2407472"/>
              <a:ext cx="780360" cy="1195999"/>
              <a:chOff x="3975528" y="3303922"/>
              <a:chExt cx="780360" cy="1195999"/>
            </a:xfrm>
          </p:grpSpPr>
          <p:sp>
            <p:nvSpPr>
              <p:cNvPr id="304" name="Google Shape;304;p12"/>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12"/>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12"/>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12"/>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12"/>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12"/>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12"/>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12"/>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12"/>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p12"/>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12"/>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12"/>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12"/>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12"/>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12"/>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12"/>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12"/>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12"/>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12"/>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12"/>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0" name="Google Shape;330;p12"/>
              <p:cNvGrpSpPr/>
              <p:nvPr/>
            </p:nvGrpSpPr>
            <p:grpSpPr>
              <a:xfrm flipH="1">
                <a:off x="4321768" y="3621401"/>
                <a:ext cx="239005" cy="181217"/>
                <a:chOff x="6621095" y="1452181"/>
                <a:chExt cx="330894" cy="250785"/>
              </a:xfrm>
            </p:grpSpPr>
            <p:sp>
              <p:nvSpPr>
                <p:cNvPr id="331" name="Google Shape;331;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6" name="Google Shape;336;p12"/>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12"/>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38" name="Google Shape;338;p12"/>
          <p:cNvSpPr txBox="1">
            <a:spLocks noGrp="1"/>
          </p:cNvSpPr>
          <p:nvPr>
            <p:ph type="ctrTitle"/>
          </p:nvPr>
        </p:nvSpPr>
        <p:spPr>
          <a:xfrm>
            <a:off x="902825" y="764745"/>
            <a:ext cx="4789930" cy="2515155"/>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dirty="0">
                <a:effectLst>
                  <a:outerShdw blurRad="38100" dist="38100" dir="2700000" algn="tl">
                    <a:srgbClr val="000000">
                      <a:alpha val="43137"/>
                    </a:srgbClr>
                  </a:outerShdw>
                </a:effectLst>
              </a:rPr>
              <a:t>Future Scope</a:t>
            </a:r>
            <a:endParaRPr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172711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20"/>
          <p:cNvSpPr txBox="1">
            <a:spLocks noGrp="1"/>
          </p:cNvSpPr>
          <p:nvPr>
            <p:ph type="title"/>
          </p:nvPr>
        </p:nvSpPr>
        <p:spPr>
          <a:xfrm>
            <a:off x="457200" y="605600"/>
            <a:ext cx="5640900" cy="698944"/>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600" dirty="0"/>
              <a:t>`Future Scope</a:t>
            </a:r>
            <a:endParaRPr sz="3600" dirty="0"/>
          </a:p>
        </p:txBody>
      </p:sp>
      <p:sp>
        <p:nvSpPr>
          <p:cNvPr id="998" name="Google Shape;998;p20"/>
          <p:cNvSpPr txBox="1">
            <a:spLocks noGrp="1"/>
          </p:cNvSpPr>
          <p:nvPr>
            <p:ph type="body" idx="1"/>
          </p:nvPr>
        </p:nvSpPr>
        <p:spPr>
          <a:xfrm flipH="1">
            <a:off x="329184" y="1995750"/>
            <a:ext cx="128016" cy="45719"/>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00" b="1" dirty="0"/>
              <a:t>1</a:t>
            </a:r>
            <a:endParaRPr sz="100" b="1" dirty="0"/>
          </a:p>
        </p:txBody>
      </p:sp>
      <p:sp>
        <p:nvSpPr>
          <p:cNvPr id="999" name="Google Shape;999;p20"/>
          <p:cNvSpPr txBox="1">
            <a:spLocks noGrp="1"/>
          </p:cNvSpPr>
          <p:nvPr>
            <p:ph type="body" idx="2"/>
          </p:nvPr>
        </p:nvSpPr>
        <p:spPr>
          <a:xfrm>
            <a:off x="3290250" y="1995750"/>
            <a:ext cx="1281750" cy="99129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00" b="1" dirty="0"/>
              <a:t>1</a:t>
            </a:r>
            <a:endParaRPr sz="100" b="1" dirty="0"/>
          </a:p>
        </p:txBody>
      </p:sp>
      <p:sp>
        <p:nvSpPr>
          <p:cNvPr id="1000" name="Google Shape;1000;p20"/>
          <p:cNvSpPr txBox="1">
            <a:spLocks noGrp="1"/>
          </p:cNvSpPr>
          <p:nvPr>
            <p:ph type="body" idx="3"/>
          </p:nvPr>
        </p:nvSpPr>
        <p:spPr>
          <a:xfrm>
            <a:off x="457200" y="1395982"/>
            <a:ext cx="8229600" cy="3278768"/>
          </a:xfrm>
          <a:prstGeom prst="rect">
            <a:avLst/>
          </a:prstGeom>
        </p:spPr>
        <p:txBody>
          <a:bodyPr spcFirstLastPara="1" wrap="square" lIns="0" tIns="0" rIns="0" bIns="0" anchor="t" anchorCtr="0">
            <a:noAutofit/>
          </a:bodyPr>
          <a:lstStyle/>
          <a:p>
            <a:pPr marL="342900" indent="-342900">
              <a:buFont typeface="Wingdings" panose="05000000000000000000" pitchFamily="2" charset="2"/>
              <a:buChar char="Ø"/>
            </a:pPr>
            <a:r>
              <a:rPr lang="en-IN" sz="2000" dirty="0"/>
              <a:t>We also need to discuss the approach of camera planning based on the result of the position estimation in order to improve face detection effectiveness by using the interaction among our system, the student and the teacher.</a:t>
            </a:r>
          </a:p>
          <a:p>
            <a:pPr marL="342900" indent="-342900">
              <a:buFont typeface="Wingdings" panose="05000000000000000000" pitchFamily="2" charset="2"/>
              <a:buChar char="Ø"/>
            </a:pPr>
            <a:r>
              <a:rPr lang="en-IN" sz="2000" dirty="0"/>
              <a:t>On the Other hand , our system can be improved by integrating video-streaming service and lecture archiving system, to provide more profound applications in the field of distance education, course management system and support for faculty development</a:t>
            </a:r>
            <a:r>
              <a:rPr lang="en-IN" sz="2400" dirty="0"/>
              <a:t>.</a:t>
            </a:r>
          </a:p>
          <a:p>
            <a:pPr marL="342900" indent="-342900">
              <a:buFont typeface="Wingdings" panose="05000000000000000000" pitchFamily="2" charset="2"/>
              <a:buChar char="Ø"/>
            </a:pPr>
            <a:endParaRPr lang="en" sz="2400" dirty="0"/>
          </a:p>
          <a:p>
            <a:pPr marL="342900" lvl="0" indent="-342900" algn="l" rtl="0">
              <a:spcBef>
                <a:spcPts val="600"/>
              </a:spcBef>
              <a:spcAft>
                <a:spcPts val="0"/>
              </a:spcAft>
              <a:buFont typeface="Wingdings" panose="05000000000000000000" pitchFamily="2" charset="2"/>
              <a:buChar char="q"/>
            </a:pPr>
            <a:endParaRPr dirty="0"/>
          </a:p>
        </p:txBody>
      </p:sp>
      <p:sp>
        <p:nvSpPr>
          <p:cNvPr id="1001" name="Google Shape;1001;p2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32</a:t>
            </a:fld>
            <a:endParaRPr/>
          </a:p>
        </p:txBody>
      </p:sp>
    </p:spTree>
    <p:extLst>
      <p:ext uri="{BB962C8B-B14F-4D97-AF65-F5344CB8AC3E}">
        <p14:creationId xmlns:p14="http://schemas.microsoft.com/office/powerpoint/2010/main" val="11486299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75"/>
        <p:cNvGrpSpPr/>
        <p:nvPr/>
      </p:nvGrpSpPr>
      <p:grpSpPr>
        <a:xfrm>
          <a:off x="0" y="0"/>
          <a:ext cx="0" cy="0"/>
          <a:chOff x="0" y="0"/>
          <a:chExt cx="0" cy="0"/>
        </a:xfrm>
      </p:grpSpPr>
      <p:sp>
        <p:nvSpPr>
          <p:cNvPr id="2076" name="Google Shape;2076;p3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33</a:t>
            </a:fld>
            <a:endParaRPr/>
          </a:p>
        </p:txBody>
      </p:sp>
      <p:grpSp>
        <p:nvGrpSpPr>
          <p:cNvPr id="2077" name="Google Shape;2077;p34"/>
          <p:cNvGrpSpPr/>
          <p:nvPr/>
        </p:nvGrpSpPr>
        <p:grpSpPr>
          <a:xfrm>
            <a:off x="5410301" y="719490"/>
            <a:ext cx="3356124" cy="3829046"/>
            <a:chOff x="2602525" y="317054"/>
            <a:chExt cx="4174283" cy="4762495"/>
          </a:xfrm>
        </p:grpSpPr>
        <p:sp>
          <p:nvSpPr>
            <p:cNvPr id="2078" name="Google Shape;2078;p34"/>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9" name="Google Shape;2079;p34"/>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0" name="Google Shape;2080;p34"/>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1" name="Google Shape;2081;p34"/>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2" name="Google Shape;2082;p34"/>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3" name="Google Shape;2083;p34"/>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4" name="Google Shape;2084;p34"/>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5" name="Google Shape;2085;p34"/>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6" name="Google Shape;2086;p34"/>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7" name="Google Shape;2087;p34"/>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8" name="Google Shape;2088;p34"/>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9" name="Google Shape;2089;p34"/>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0" name="Google Shape;2090;p34"/>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1" name="Google Shape;2091;p34"/>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2" name="Google Shape;2092;p34"/>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3" name="Google Shape;2093;p34"/>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4" name="Google Shape;2094;p34"/>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5" name="Google Shape;2095;p34"/>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6" name="Google Shape;2096;p34"/>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7" name="Google Shape;2097;p34"/>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8" name="Google Shape;2098;p34"/>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9" name="Google Shape;2099;p34"/>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0" name="Google Shape;2100;p34"/>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1" name="Google Shape;2101;p34"/>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2" name="Google Shape;2102;p34"/>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3" name="Google Shape;2103;p34"/>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4" name="Google Shape;2104;p34"/>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5" name="Google Shape;2105;p34"/>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6" name="Google Shape;2106;p34"/>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7" name="Google Shape;2107;p34"/>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8" name="Google Shape;2108;p34"/>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9" name="Google Shape;2109;p34"/>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0" name="Google Shape;2110;p34"/>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1" name="Google Shape;2111;p34"/>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2" name="Google Shape;2112;p34"/>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3" name="Google Shape;2113;p34"/>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4" name="Google Shape;2114;p34"/>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5" name="Google Shape;2115;p34"/>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6" name="Google Shape;2116;p34"/>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7" name="Google Shape;2117;p34"/>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8" name="Google Shape;2118;p34"/>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9" name="Google Shape;2119;p34"/>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0" name="Google Shape;2120;p34"/>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1" name="Google Shape;2121;p34"/>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2" name="Google Shape;2122;p34"/>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3" name="Google Shape;2123;p34"/>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4" name="Google Shape;2124;p34"/>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5" name="Google Shape;2125;p34"/>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6" name="Google Shape;2126;p34"/>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7" name="Google Shape;2127;p34"/>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8" name="Google Shape;2128;p34"/>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9" name="Google Shape;2129;p34"/>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0" name="Google Shape;2130;p34"/>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1" name="Google Shape;2131;p34"/>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2" name="Google Shape;2132;p34"/>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3" name="Google Shape;2133;p34"/>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4" name="Google Shape;2134;p34"/>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35" name="Google Shape;2135;p34"/>
            <p:cNvGrpSpPr/>
            <p:nvPr/>
          </p:nvGrpSpPr>
          <p:grpSpPr>
            <a:xfrm>
              <a:off x="2941619" y="3895613"/>
              <a:ext cx="483621" cy="510995"/>
              <a:chOff x="4345944" y="4626313"/>
              <a:chExt cx="483621" cy="510995"/>
            </a:xfrm>
          </p:grpSpPr>
          <p:grpSp>
            <p:nvGrpSpPr>
              <p:cNvPr id="2136" name="Google Shape;2136;p34"/>
              <p:cNvGrpSpPr/>
              <p:nvPr/>
            </p:nvGrpSpPr>
            <p:grpSpPr>
              <a:xfrm>
                <a:off x="4345944" y="4852987"/>
                <a:ext cx="474200" cy="284321"/>
                <a:chOff x="4345944" y="4852987"/>
                <a:chExt cx="474200" cy="284321"/>
              </a:xfrm>
            </p:grpSpPr>
            <p:sp>
              <p:nvSpPr>
                <p:cNvPr id="2137" name="Google Shape;2137;p34"/>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8" name="Google Shape;2138;p34"/>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9" name="Google Shape;2139;p34"/>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40" name="Google Shape;2140;p34"/>
                <p:cNvGrpSpPr/>
                <p:nvPr/>
              </p:nvGrpSpPr>
              <p:grpSpPr>
                <a:xfrm>
                  <a:off x="4457040" y="4985575"/>
                  <a:ext cx="133724" cy="77247"/>
                  <a:chOff x="4457040" y="4985575"/>
                  <a:chExt cx="133724" cy="77247"/>
                </a:xfrm>
              </p:grpSpPr>
              <p:sp>
                <p:nvSpPr>
                  <p:cNvPr id="2141" name="Google Shape;2141;p34"/>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2" name="Google Shape;2142;p34"/>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43" name="Google Shape;2143;p34"/>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4" name="Google Shape;2144;p34"/>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5" name="Google Shape;2145;p34"/>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6" name="Google Shape;2146;p34"/>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34"/>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8" name="Google Shape;2148;p34"/>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9" name="Google Shape;2149;p34"/>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34"/>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1" name="Google Shape;2151;p34"/>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2" name="Google Shape;2152;p34"/>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3" name="Google Shape;2153;p34"/>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4" name="Google Shape;2154;p34"/>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5" name="Google Shape;2155;p34"/>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6" name="Google Shape;2156;p34"/>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7" name="Google Shape;2157;p34"/>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8" name="Google Shape;2158;p34"/>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9" name="Google Shape;2159;p34"/>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0" name="Google Shape;2160;p34"/>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1" name="Google Shape;2161;p34"/>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2" name="Google Shape;2162;p34"/>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3" name="Google Shape;2163;p34"/>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4" name="Google Shape;2164;p34"/>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5" name="Google Shape;2165;p34"/>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6" name="Google Shape;2166;p34"/>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7" name="Google Shape;2167;p34"/>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8" name="Google Shape;2168;p34"/>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9" name="Google Shape;2169;p34"/>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0" name="Google Shape;2170;p34"/>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1" name="Google Shape;2171;p34"/>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2" name="Google Shape;2172;p34"/>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3" name="Google Shape;2173;p34"/>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4" name="Google Shape;2174;p34"/>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5" name="Google Shape;2175;p34"/>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6" name="Google Shape;2176;p34"/>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7" name="Google Shape;2177;p34"/>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8" name="Google Shape;2178;p34"/>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9" name="Google Shape;2179;p34"/>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0" name="Google Shape;2180;p34"/>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1" name="Google Shape;2181;p34"/>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2" name="Google Shape;2182;p34"/>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3" name="Google Shape;2183;p34"/>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4" name="Google Shape;2184;p34"/>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5" name="Google Shape;2185;p34"/>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6" name="Google Shape;2186;p34"/>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7" name="Google Shape;2187;p34"/>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8" name="Google Shape;2188;p34"/>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9" name="Google Shape;2189;p34"/>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0" name="Google Shape;2190;p34"/>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1" name="Google Shape;2191;p34"/>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2" name="Google Shape;2192;p34"/>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3" name="Google Shape;2193;p34"/>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4" name="Google Shape;2194;p34"/>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5" name="Google Shape;2195;p34"/>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6" name="Google Shape;2196;p34"/>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7" name="Google Shape;2197;p34"/>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8" name="Google Shape;2198;p34"/>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9" name="Google Shape;2199;p34"/>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0" name="Google Shape;2200;p34"/>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1" name="Google Shape;2201;p34"/>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2" name="Google Shape;2202;p34"/>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3" name="Google Shape;2203;p34"/>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4" name="Google Shape;2204;p34"/>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5" name="Google Shape;2205;p34"/>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6" name="Google Shape;2206;p34"/>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07" name="Google Shape;2207;p34"/>
              <p:cNvGrpSpPr/>
              <p:nvPr/>
            </p:nvGrpSpPr>
            <p:grpSpPr>
              <a:xfrm>
                <a:off x="4543079" y="4626313"/>
                <a:ext cx="286486" cy="386884"/>
                <a:chOff x="4543079" y="4626313"/>
                <a:chExt cx="286486" cy="386884"/>
              </a:xfrm>
            </p:grpSpPr>
            <p:grpSp>
              <p:nvGrpSpPr>
                <p:cNvPr id="2208" name="Google Shape;2208;p34"/>
                <p:cNvGrpSpPr/>
                <p:nvPr/>
              </p:nvGrpSpPr>
              <p:grpSpPr>
                <a:xfrm>
                  <a:off x="4543079" y="4626313"/>
                  <a:ext cx="286486" cy="386884"/>
                  <a:chOff x="4543079" y="4626313"/>
                  <a:chExt cx="286486" cy="386884"/>
                </a:xfrm>
              </p:grpSpPr>
              <p:sp>
                <p:nvSpPr>
                  <p:cNvPr id="2209" name="Google Shape;2209;p34"/>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0" name="Google Shape;2210;p34"/>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1" name="Google Shape;2211;p34"/>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2" name="Google Shape;2212;p34"/>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3" name="Google Shape;2213;p34"/>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14" name="Google Shape;2214;p34"/>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5" name="Google Shape;2215;p34"/>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6" name="Google Shape;2216;p34"/>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217" name="Google Shape;2217;p34"/>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8" name="Google Shape;2218;p34"/>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9" name="Google Shape;2219;p34"/>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0" name="Google Shape;2220;p34"/>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1" name="Google Shape;2221;p34"/>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2" name="Google Shape;2222;p34"/>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23" name="Google Shape;2223;p34"/>
          <p:cNvSpPr txBox="1">
            <a:spLocks noGrp="1"/>
          </p:cNvSpPr>
          <p:nvPr>
            <p:ph type="ctrTitle" idx="4294967295"/>
          </p:nvPr>
        </p:nvSpPr>
        <p:spPr>
          <a:xfrm>
            <a:off x="685800" y="1202438"/>
            <a:ext cx="4343700" cy="83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7200"/>
              <a:t>THANKS!</a:t>
            </a:r>
            <a:endParaRPr sz="7200"/>
          </a:p>
        </p:txBody>
      </p:sp>
      <p:sp>
        <p:nvSpPr>
          <p:cNvPr id="2224" name="Google Shape;2224;p34"/>
          <p:cNvSpPr txBox="1">
            <a:spLocks noGrp="1"/>
          </p:cNvSpPr>
          <p:nvPr>
            <p:ph type="subTitle" idx="4294967295"/>
          </p:nvPr>
        </p:nvSpPr>
        <p:spPr>
          <a:xfrm>
            <a:off x="685800" y="2021058"/>
            <a:ext cx="4343700" cy="2615691"/>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3600" b="1" dirty="0">
                <a:solidFill>
                  <a:schemeClr val="accent1"/>
                </a:solidFill>
                <a:latin typeface="Barlow"/>
                <a:ea typeface="Barlow"/>
                <a:cs typeface="Barlow"/>
                <a:sym typeface="Barlow"/>
              </a:rPr>
              <a:t>Any questions?</a:t>
            </a:r>
            <a:endParaRPr sz="3600" b="1" dirty="0">
              <a:solidFill>
                <a:schemeClr val="accent1"/>
              </a:solidFill>
              <a:latin typeface="Barlow"/>
              <a:ea typeface="Barlow"/>
              <a:cs typeface="Barlow"/>
              <a:sym typeface="Barlow"/>
            </a:endParaRPr>
          </a:p>
          <a:p>
            <a:pPr marL="0" lvl="0" indent="0" algn="l" rtl="0">
              <a:spcBef>
                <a:spcPts val="600"/>
              </a:spcBef>
              <a:spcAft>
                <a:spcPts val="0"/>
              </a:spcAft>
              <a:buClr>
                <a:schemeClr val="dk1"/>
              </a:buClr>
              <a:buSzPts val="1100"/>
              <a:buFont typeface="Arial"/>
              <a:buNone/>
            </a:pPr>
            <a:r>
              <a:rPr lang="en" dirty="0"/>
              <a:t>You can find us at: </a:t>
            </a:r>
            <a:endParaRPr dirty="0"/>
          </a:p>
          <a:p>
            <a:pPr marL="457200" lvl="0" indent="-342900" algn="l" rtl="0">
              <a:spcBef>
                <a:spcPts val="0"/>
              </a:spcBef>
              <a:spcAft>
                <a:spcPts val="0"/>
              </a:spcAft>
              <a:buSzPts val="1800"/>
              <a:buChar char="▸"/>
            </a:pPr>
            <a:r>
              <a:rPr lang="en" dirty="0">
                <a:hlinkClick r:id="rId3"/>
              </a:rPr>
              <a:t>barotpoojan91201@gmail.com</a:t>
            </a:r>
            <a:endParaRPr lang="en" dirty="0"/>
          </a:p>
          <a:p>
            <a:pPr marL="457200" lvl="0" indent="-342900" algn="l" rtl="0">
              <a:spcBef>
                <a:spcPts val="0"/>
              </a:spcBef>
              <a:spcAft>
                <a:spcPts val="0"/>
              </a:spcAft>
              <a:buSzPts val="1800"/>
              <a:buChar char="▸"/>
            </a:pPr>
            <a:r>
              <a:rPr lang="en" dirty="0">
                <a:hlinkClick r:id="rId4"/>
              </a:rPr>
              <a:t>manthan12@gmail.com</a:t>
            </a:r>
            <a:endParaRPr lang="en" dirty="0"/>
          </a:p>
          <a:p>
            <a:pPr marL="457200" lvl="0" indent="-342900" algn="l" rtl="0">
              <a:spcBef>
                <a:spcPts val="0"/>
              </a:spcBef>
              <a:spcAft>
                <a:spcPts val="0"/>
              </a:spcAft>
              <a:buSzPts val="1800"/>
              <a:buChar char="▸"/>
            </a:pPr>
            <a:r>
              <a:rPr lang="en" dirty="0">
                <a:hlinkClick r:id="rId5"/>
              </a:rPr>
              <a:t>krunal09@gmail.com</a:t>
            </a:r>
            <a:endParaRPr lang="en" dirty="0"/>
          </a:p>
          <a:p>
            <a:pPr marL="457200" lvl="0" indent="-342900" algn="l" rtl="0">
              <a:spcBef>
                <a:spcPts val="0"/>
              </a:spcBef>
              <a:spcAft>
                <a:spcPts val="0"/>
              </a:spcAft>
              <a:buSzPts val="1800"/>
              <a:buChar char="▸"/>
            </a:pPr>
            <a:r>
              <a:rPr lang="en" dirty="0">
                <a:hlinkClick r:id="rId6"/>
              </a:rPr>
              <a:t>jigar545@gmail.com</a:t>
            </a:r>
            <a:endParaRPr lang="en" dirty="0"/>
          </a:p>
          <a:p>
            <a:pPr marL="114300" lvl="0" indent="0" algn="l" rtl="0">
              <a:spcBef>
                <a:spcPts val="0"/>
              </a:spcBef>
              <a:spcAft>
                <a:spcPts val="0"/>
              </a:spcAft>
              <a:buSzPts val="1800"/>
              <a:buNone/>
            </a:pPr>
            <a:endParaRPr lang="en" dirty="0"/>
          </a:p>
          <a:p>
            <a:pPr marL="457200" lvl="0" indent="-342900" algn="l" rtl="0">
              <a:spcBef>
                <a:spcPts val="0"/>
              </a:spcBef>
              <a:spcAft>
                <a:spcPts val="0"/>
              </a:spcAft>
              <a:buSzPts val="1800"/>
              <a:buChar char="▸"/>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20"/>
          <p:cNvSpPr txBox="1">
            <a:spLocks noGrp="1"/>
          </p:cNvSpPr>
          <p:nvPr>
            <p:ph type="title"/>
          </p:nvPr>
        </p:nvSpPr>
        <p:spPr>
          <a:xfrm>
            <a:off x="457200" y="605600"/>
            <a:ext cx="5640900" cy="698944"/>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Introduction</a:t>
            </a:r>
            <a:endParaRPr dirty="0"/>
          </a:p>
        </p:txBody>
      </p:sp>
      <p:sp>
        <p:nvSpPr>
          <p:cNvPr id="998" name="Google Shape;998;p20"/>
          <p:cNvSpPr txBox="1">
            <a:spLocks noGrp="1"/>
          </p:cNvSpPr>
          <p:nvPr>
            <p:ph type="body" idx="1"/>
          </p:nvPr>
        </p:nvSpPr>
        <p:spPr>
          <a:xfrm flipH="1">
            <a:off x="329184" y="1995750"/>
            <a:ext cx="128016" cy="45719"/>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00" b="1" dirty="0"/>
              <a:t>1</a:t>
            </a:r>
            <a:endParaRPr sz="100" b="1" dirty="0"/>
          </a:p>
        </p:txBody>
      </p:sp>
      <p:sp>
        <p:nvSpPr>
          <p:cNvPr id="999" name="Google Shape;999;p20"/>
          <p:cNvSpPr txBox="1">
            <a:spLocks noGrp="1"/>
          </p:cNvSpPr>
          <p:nvPr>
            <p:ph type="body" idx="2"/>
          </p:nvPr>
        </p:nvSpPr>
        <p:spPr>
          <a:xfrm>
            <a:off x="3290250" y="1995750"/>
            <a:ext cx="1281750" cy="99129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00" b="1" dirty="0"/>
              <a:t>1</a:t>
            </a:r>
            <a:endParaRPr sz="100" b="1" dirty="0"/>
          </a:p>
        </p:txBody>
      </p:sp>
      <p:sp>
        <p:nvSpPr>
          <p:cNvPr id="1000" name="Google Shape;1000;p20"/>
          <p:cNvSpPr txBox="1">
            <a:spLocks noGrp="1"/>
          </p:cNvSpPr>
          <p:nvPr>
            <p:ph type="body" idx="3"/>
          </p:nvPr>
        </p:nvSpPr>
        <p:spPr>
          <a:xfrm>
            <a:off x="457200" y="1395982"/>
            <a:ext cx="8229600" cy="3278768"/>
          </a:xfrm>
          <a:prstGeom prst="rect">
            <a:avLst/>
          </a:prstGeom>
        </p:spPr>
        <p:txBody>
          <a:bodyPr spcFirstLastPara="1" wrap="square" lIns="0" tIns="0" rIns="0" bIns="0" anchor="t" anchorCtr="0">
            <a:noAutofit/>
          </a:bodyPr>
          <a:lstStyle/>
          <a:p>
            <a:pPr marL="342900" lvl="0" indent="-342900" algn="l" rtl="0">
              <a:spcBef>
                <a:spcPts val="600"/>
              </a:spcBef>
              <a:spcAft>
                <a:spcPts val="0"/>
              </a:spcAft>
              <a:buFont typeface="Wingdings" panose="05000000000000000000" pitchFamily="2" charset="2"/>
              <a:buChar char="q"/>
            </a:pPr>
            <a:r>
              <a:rPr lang="en" sz="2400" dirty="0"/>
              <a:t>Every actions are increasingly being handled electronically, instead of pencil and paper or face to face.</a:t>
            </a:r>
          </a:p>
          <a:p>
            <a:pPr marL="0" lvl="0" indent="0" algn="l" rtl="0">
              <a:spcBef>
                <a:spcPts val="600"/>
              </a:spcBef>
              <a:spcAft>
                <a:spcPts val="0"/>
              </a:spcAft>
              <a:buNone/>
            </a:pPr>
            <a:endParaRPr lang="en" sz="2400" dirty="0"/>
          </a:p>
          <a:p>
            <a:pPr marL="342900" lvl="0" indent="-342900" algn="l" rtl="0">
              <a:spcBef>
                <a:spcPts val="600"/>
              </a:spcBef>
              <a:spcAft>
                <a:spcPts val="0"/>
              </a:spcAft>
              <a:buFont typeface="Wingdings" panose="05000000000000000000" pitchFamily="2" charset="2"/>
              <a:buChar char="q"/>
            </a:pPr>
            <a:r>
              <a:rPr lang="en" sz="2400" dirty="0"/>
              <a:t>This growth in electronic transactions results in great demand for fast and accurate user identification and authentication. </a:t>
            </a:r>
            <a:endParaRPr sz="2400" dirty="0"/>
          </a:p>
          <a:p>
            <a:pPr marL="0" lvl="0" indent="0" algn="l" rtl="0">
              <a:spcBef>
                <a:spcPts val="600"/>
              </a:spcBef>
              <a:spcAft>
                <a:spcPts val="0"/>
              </a:spcAft>
              <a:buNone/>
            </a:pPr>
            <a:endParaRPr dirty="0"/>
          </a:p>
        </p:txBody>
      </p:sp>
      <p:sp>
        <p:nvSpPr>
          <p:cNvPr id="1001" name="Google Shape;1001;p2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20"/>
          <p:cNvSpPr txBox="1">
            <a:spLocks noGrp="1"/>
          </p:cNvSpPr>
          <p:nvPr>
            <p:ph type="title"/>
          </p:nvPr>
        </p:nvSpPr>
        <p:spPr>
          <a:xfrm>
            <a:off x="457200" y="605600"/>
            <a:ext cx="5640900" cy="698944"/>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Introduction</a:t>
            </a:r>
            <a:endParaRPr dirty="0"/>
          </a:p>
        </p:txBody>
      </p:sp>
      <p:sp>
        <p:nvSpPr>
          <p:cNvPr id="998" name="Google Shape;998;p20"/>
          <p:cNvSpPr txBox="1">
            <a:spLocks noGrp="1"/>
          </p:cNvSpPr>
          <p:nvPr>
            <p:ph type="body" idx="1"/>
          </p:nvPr>
        </p:nvSpPr>
        <p:spPr>
          <a:xfrm flipH="1">
            <a:off x="329184" y="1995750"/>
            <a:ext cx="128016" cy="45719"/>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00" b="1" dirty="0"/>
              <a:t>1</a:t>
            </a:r>
            <a:endParaRPr sz="100" b="1" dirty="0"/>
          </a:p>
        </p:txBody>
      </p:sp>
      <p:sp>
        <p:nvSpPr>
          <p:cNvPr id="999" name="Google Shape;999;p20"/>
          <p:cNvSpPr txBox="1">
            <a:spLocks noGrp="1"/>
          </p:cNvSpPr>
          <p:nvPr>
            <p:ph type="body" idx="2"/>
          </p:nvPr>
        </p:nvSpPr>
        <p:spPr>
          <a:xfrm>
            <a:off x="3290250" y="1995750"/>
            <a:ext cx="1281750" cy="99129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00" b="1" dirty="0"/>
              <a:t>1</a:t>
            </a:r>
            <a:endParaRPr sz="100" b="1" dirty="0"/>
          </a:p>
        </p:txBody>
      </p:sp>
      <p:sp>
        <p:nvSpPr>
          <p:cNvPr id="1000" name="Google Shape;1000;p20"/>
          <p:cNvSpPr txBox="1">
            <a:spLocks noGrp="1"/>
          </p:cNvSpPr>
          <p:nvPr>
            <p:ph type="body" idx="3"/>
          </p:nvPr>
        </p:nvSpPr>
        <p:spPr>
          <a:xfrm>
            <a:off x="457200" y="1395982"/>
            <a:ext cx="8229600" cy="3278768"/>
          </a:xfrm>
          <a:prstGeom prst="rect">
            <a:avLst/>
          </a:prstGeom>
        </p:spPr>
        <p:txBody>
          <a:bodyPr spcFirstLastPara="1" wrap="square" lIns="0" tIns="0" rIns="0" bIns="0" anchor="t" anchorCtr="0">
            <a:noAutofit/>
          </a:bodyPr>
          <a:lstStyle/>
          <a:p>
            <a:pPr marL="342900" lvl="0" indent="-342900" algn="l" rtl="0">
              <a:spcBef>
                <a:spcPts val="600"/>
              </a:spcBef>
              <a:spcAft>
                <a:spcPts val="0"/>
              </a:spcAft>
              <a:buFont typeface="Wingdings" panose="05000000000000000000" pitchFamily="2" charset="2"/>
              <a:buChar char="q"/>
            </a:pPr>
            <a:r>
              <a:rPr lang="en" sz="2400" dirty="0"/>
              <a:t>In this paper, we propose a system that takes the attendance of student for classroom lecture. Our system takes the attendance automatically using face recognition.</a:t>
            </a:r>
          </a:p>
          <a:p>
            <a:pPr marL="0" lvl="0" indent="0" algn="l" rtl="0">
              <a:spcBef>
                <a:spcPts val="600"/>
              </a:spcBef>
              <a:spcAft>
                <a:spcPts val="0"/>
              </a:spcAft>
              <a:buNone/>
            </a:pPr>
            <a:endParaRPr lang="en" sz="2400" dirty="0"/>
          </a:p>
          <a:p>
            <a:pPr marL="342900" lvl="0" indent="-342900" algn="l" rtl="0">
              <a:spcBef>
                <a:spcPts val="600"/>
              </a:spcBef>
              <a:spcAft>
                <a:spcPts val="0"/>
              </a:spcAft>
              <a:buFont typeface="Wingdings" panose="05000000000000000000" pitchFamily="2" charset="2"/>
              <a:buChar char="q"/>
            </a:pPr>
            <a:r>
              <a:rPr lang="en" sz="2400" dirty="0"/>
              <a:t>Here a face is undeniably connected to its owner expect in the case of identical twins.</a:t>
            </a:r>
            <a:endParaRPr sz="2400" dirty="0"/>
          </a:p>
          <a:p>
            <a:pPr marL="0" lvl="0" indent="0" algn="l" rtl="0">
              <a:spcBef>
                <a:spcPts val="600"/>
              </a:spcBef>
              <a:spcAft>
                <a:spcPts val="0"/>
              </a:spcAft>
              <a:buNone/>
            </a:pPr>
            <a:endParaRPr dirty="0"/>
          </a:p>
        </p:txBody>
      </p:sp>
      <p:sp>
        <p:nvSpPr>
          <p:cNvPr id="1001" name="Google Shape;1001;p2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654919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grpSp>
        <p:nvGrpSpPr>
          <p:cNvPr id="63" name="Google Shape;63;p12"/>
          <p:cNvGrpSpPr/>
          <p:nvPr/>
        </p:nvGrpSpPr>
        <p:grpSpPr>
          <a:xfrm>
            <a:off x="5122427" y="668001"/>
            <a:ext cx="3841143" cy="3893303"/>
            <a:chOff x="5122427" y="668001"/>
            <a:chExt cx="3841143" cy="3893303"/>
          </a:xfrm>
        </p:grpSpPr>
        <p:grpSp>
          <p:nvGrpSpPr>
            <p:cNvPr id="64" name="Google Shape;64;p12"/>
            <p:cNvGrpSpPr/>
            <p:nvPr/>
          </p:nvGrpSpPr>
          <p:grpSpPr>
            <a:xfrm>
              <a:off x="5144045" y="893590"/>
              <a:ext cx="2833667" cy="2964311"/>
              <a:chOff x="3860721" y="1330073"/>
              <a:chExt cx="3544299" cy="3707706"/>
            </a:xfrm>
          </p:grpSpPr>
          <p:sp>
            <p:nvSpPr>
              <p:cNvPr id="65" name="Google Shape;65;p12"/>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12"/>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12"/>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12"/>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12"/>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12"/>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12"/>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12"/>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12"/>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12"/>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12"/>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12"/>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12"/>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12"/>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12"/>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2"/>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2"/>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12"/>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12"/>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12"/>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12"/>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12"/>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12"/>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2"/>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12"/>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12"/>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12"/>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2"/>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12"/>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12"/>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12"/>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12"/>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12"/>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12"/>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12"/>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12"/>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12"/>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12"/>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12"/>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12"/>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12"/>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12"/>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12"/>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12"/>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12"/>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12"/>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12"/>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12"/>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12"/>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12"/>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12"/>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12"/>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12"/>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12"/>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12"/>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12"/>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12"/>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12"/>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12"/>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12"/>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12"/>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2"/>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12"/>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12"/>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2"/>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12"/>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2"/>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2"/>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2"/>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2"/>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2"/>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2"/>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12"/>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2"/>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2"/>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2"/>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2"/>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12"/>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12"/>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12"/>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12"/>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12"/>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12"/>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12"/>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12"/>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12"/>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12"/>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12"/>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12"/>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12"/>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12"/>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12"/>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12"/>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12"/>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12"/>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12"/>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12"/>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12"/>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12"/>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12"/>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12"/>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12"/>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12"/>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12"/>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12"/>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12"/>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2"/>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2" name="Google Shape;172;p12"/>
            <p:cNvSpPr/>
            <p:nvPr/>
          </p:nvSpPr>
          <p:spPr>
            <a:xfrm>
              <a:off x="6986665" y="3342725"/>
              <a:ext cx="1789199" cy="1033007"/>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2"/>
            <p:cNvSpPr/>
            <p:nvPr/>
          </p:nvSpPr>
          <p:spPr>
            <a:xfrm>
              <a:off x="7014156" y="3327342"/>
              <a:ext cx="1789199" cy="1033007"/>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12"/>
            <p:cNvSpPr/>
            <p:nvPr/>
          </p:nvSpPr>
          <p:spPr>
            <a:xfrm>
              <a:off x="7014156" y="3298709"/>
              <a:ext cx="1789199" cy="1033007"/>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12"/>
            <p:cNvSpPr/>
            <p:nvPr/>
          </p:nvSpPr>
          <p:spPr>
            <a:xfrm>
              <a:off x="7976493" y="3396565"/>
              <a:ext cx="664277" cy="383503"/>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12"/>
            <p:cNvSpPr/>
            <p:nvPr/>
          </p:nvSpPr>
          <p:spPr>
            <a:xfrm>
              <a:off x="7912754" y="3450709"/>
              <a:ext cx="634273" cy="36621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12"/>
            <p:cNvSpPr/>
            <p:nvPr/>
          </p:nvSpPr>
          <p:spPr>
            <a:xfrm>
              <a:off x="7863331" y="3479190"/>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12"/>
            <p:cNvSpPr/>
            <p:nvPr/>
          </p:nvSpPr>
          <p:spPr>
            <a:xfrm>
              <a:off x="7813984" y="3507747"/>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12"/>
            <p:cNvSpPr/>
            <p:nvPr/>
          </p:nvSpPr>
          <p:spPr>
            <a:xfrm>
              <a:off x="7451727" y="3699575"/>
              <a:ext cx="664201" cy="38350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12"/>
            <p:cNvSpPr/>
            <p:nvPr/>
          </p:nvSpPr>
          <p:spPr>
            <a:xfrm>
              <a:off x="7387988" y="3753643"/>
              <a:ext cx="592922" cy="342381"/>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12"/>
            <p:cNvSpPr/>
            <p:nvPr/>
          </p:nvSpPr>
          <p:spPr>
            <a:xfrm>
              <a:off x="7338565" y="3782200"/>
              <a:ext cx="581727" cy="33583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12"/>
            <p:cNvSpPr/>
            <p:nvPr/>
          </p:nvSpPr>
          <p:spPr>
            <a:xfrm>
              <a:off x="7289218" y="3810681"/>
              <a:ext cx="496361" cy="286637"/>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2"/>
            <p:cNvSpPr/>
            <p:nvPr/>
          </p:nvSpPr>
          <p:spPr>
            <a:xfrm>
              <a:off x="7582329" y="3561435"/>
              <a:ext cx="337202" cy="194645"/>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2"/>
            <p:cNvSpPr/>
            <p:nvPr/>
          </p:nvSpPr>
          <p:spPr>
            <a:xfrm>
              <a:off x="7800200" y="3687162"/>
              <a:ext cx="337202" cy="194721"/>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12"/>
            <p:cNvSpPr/>
            <p:nvPr/>
          </p:nvSpPr>
          <p:spPr>
            <a:xfrm>
              <a:off x="8018073" y="3812966"/>
              <a:ext cx="337202" cy="194721"/>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12"/>
            <p:cNvSpPr/>
            <p:nvPr/>
          </p:nvSpPr>
          <p:spPr>
            <a:xfrm>
              <a:off x="6687910" y="670084"/>
              <a:ext cx="163899" cy="23962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12"/>
            <p:cNvSpPr/>
            <p:nvPr/>
          </p:nvSpPr>
          <p:spPr>
            <a:xfrm>
              <a:off x="6700339" y="668001"/>
              <a:ext cx="78506" cy="96744"/>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12"/>
            <p:cNvSpPr/>
            <p:nvPr/>
          </p:nvSpPr>
          <p:spPr>
            <a:xfrm>
              <a:off x="6715688" y="773039"/>
              <a:ext cx="96838" cy="10838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12"/>
            <p:cNvSpPr/>
            <p:nvPr/>
          </p:nvSpPr>
          <p:spPr>
            <a:xfrm>
              <a:off x="6550295" y="816287"/>
              <a:ext cx="182749" cy="260151"/>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12"/>
            <p:cNvSpPr/>
            <p:nvPr/>
          </p:nvSpPr>
          <p:spPr>
            <a:xfrm>
              <a:off x="6687493" y="808527"/>
              <a:ext cx="141166" cy="186207"/>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12"/>
            <p:cNvSpPr/>
            <p:nvPr/>
          </p:nvSpPr>
          <p:spPr>
            <a:xfrm>
              <a:off x="6712641" y="675415"/>
              <a:ext cx="103849" cy="12793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12"/>
            <p:cNvSpPr/>
            <p:nvPr/>
          </p:nvSpPr>
          <p:spPr>
            <a:xfrm>
              <a:off x="6716857" y="674913"/>
              <a:ext cx="104260" cy="98126"/>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12"/>
            <p:cNvSpPr/>
            <p:nvPr/>
          </p:nvSpPr>
          <p:spPr>
            <a:xfrm>
              <a:off x="6591681" y="1319278"/>
              <a:ext cx="81988" cy="62539"/>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12"/>
            <p:cNvSpPr/>
            <p:nvPr/>
          </p:nvSpPr>
          <p:spPr>
            <a:xfrm>
              <a:off x="6592043" y="1339232"/>
              <a:ext cx="81616" cy="42611"/>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12"/>
            <p:cNvSpPr/>
            <p:nvPr/>
          </p:nvSpPr>
          <p:spPr>
            <a:xfrm>
              <a:off x="6550653" y="1292322"/>
              <a:ext cx="75049" cy="5813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12"/>
            <p:cNvSpPr/>
            <p:nvPr/>
          </p:nvSpPr>
          <p:spPr>
            <a:xfrm>
              <a:off x="6550998" y="1311512"/>
              <a:ext cx="74752" cy="39022"/>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12"/>
            <p:cNvSpPr/>
            <p:nvPr/>
          </p:nvSpPr>
          <p:spPr>
            <a:xfrm>
              <a:off x="6578488" y="992358"/>
              <a:ext cx="178709" cy="30823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12"/>
            <p:cNvSpPr/>
            <p:nvPr/>
          </p:nvSpPr>
          <p:spPr>
            <a:xfrm>
              <a:off x="6627226" y="992967"/>
              <a:ext cx="177917" cy="333745"/>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12"/>
            <p:cNvSpPr/>
            <p:nvPr/>
          </p:nvSpPr>
          <p:spPr>
            <a:xfrm>
              <a:off x="6560953" y="971949"/>
              <a:ext cx="266059" cy="244904"/>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12"/>
            <p:cNvSpPr/>
            <p:nvPr/>
          </p:nvSpPr>
          <p:spPr>
            <a:xfrm>
              <a:off x="6774876" y="827227"/>
              <a:ext cx="92463" cy="32416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12"/>
            <p:cNvSpPr/>
            <p:nvPr/>
          </p:nvSpPr>
          <p:spPr>
            <a:xfrm>
              <a:off x="6792998" y="823141"/>
              <a:ext cx="55907" cy="7110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12"/>
            <p:cNvSpPr/>
            <p:nvPr/>
          </p:nvSpPr>
          <p:spPr>
            <a:xfrm>
              <a:off x="6683350" y="808424"/>
              <a:ext cx="47823" cy="5021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3" name="Google Shape;203;p12"/>
            <p:cNvGrpSpPr/>
            <p:nvPr/>
          </p:nvGrpSpPr>
          <p:grpSpPr>
            <a:xfrm flipH="1">
              <a:off x="5678143" y="1227582"/>
              <a:ext cx="345795" cy="1043508"/>
              <a:chOff x="5678143" y="1151382"/>
              <a:chExt cx="345795" cy="1043508"/>
            </a:xfrm>
          </p:grpSpPr>
          <p:sp>
            <p:nvSpPr>
              <p:cNvPr id="204" name="Google Shape;204;p12"/>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2"/>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12"/>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12"/>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12"/>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2"/>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12"/>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12"/>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12"/>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12"/>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12"/>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12"/>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2"/>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12"/>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12"/>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12"/>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12"/>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1" name="Google Shape;221;p12"/>
            <p:cNvGrpSpPr/>
            <p:nvPr/>
          </p:nvGrpSpPr>
          <p:grpSpPr>
            <a:xfrm>
              <a:off x="5122427" y="3292365"/>
              <a:ext cx="823270" cy="1268939"/>
              <a:chOff x="5490177" y="3555452"/>
              <a:chExt cx="823270" cy="1268939"/>
            </a:xfrm>
          </p:grpSpPr>
          <p:sp>
            <p:nvSpPr>
              <p:cNvPr id="222" name="Google Shape;222;p12"/>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12"/>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12"/>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12"/>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12"/>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12"/>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12"/>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12"/>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12"/>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12"/>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12"/>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12"/>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12"/>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12"/>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12"/>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12"/>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12"/>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12"/>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12"/>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12"/>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12"/>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12"/>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12"/>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12"/>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12"/>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12"/>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12"/>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12"/>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12"/>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12"/>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12"/>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53" name="Google Shape;253;p12"/>
            <p:cNvSpPr/>
            <p:nvPr/>
          </p:nvSpPr>
          <p:spPr>
            <a:xfrm>
              <a:off x="7297552" y="1119942"/>
              <a:ext cx="135609" cy="26640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12"/>
            <p:cNvSpPr/>
            <p:nvPr/>
          </p:nvSpPr>
          <p:spPr>
            <a:xfrm>
              <a:off x="7309787" y="1745656"/>
              <a:ext cx="93295" cy="72283"/>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12"/>
            <p:cNvSpPr/>
            <p:nvPr/>
          </p:nvSpPr>
          <p:spPr>
            <a:xfrm>
              <a:off x="7310617" y="1769417"/>
              <a:ext cx="92899" cy="4845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12"/>
            <p:cNvSpPr/>
            <p:nvPr/>
          </p:nvSpPr>
          <p:spPr>
            <a:xfrm>
              <a:off x="7197828" y="1680648"/>
              <a:ext cx="93274" cy="69610"/>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12"/>
            <p:cNvSpPr/>
            <p:nvPr/>
          </p:nvSpPr>
          <p:spPr>
            <a:xfrm>
              <a:off x="7198064" y="1702707"/>
              <a:ext cx="92850" cy="4845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12"/>
            <p:cNvSpPr/>
            <p:nvPr/>
          </p:nvSpPr>
          <p:spPr>
            <a:xfrm>
              <a:off x="7221254" y="1360384"/>
              <a:ext cx="326700" cy="394943"/>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12"/>
            <p:cNvSpPr/>
            <p:nvPr/>
          </p:nvSpPr>
          <p:spPr>
            <a:xfrm>
              <a:off x="7417903" y="1095544"/>
              <a:ext cx="102781" cy="99997"/>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12"/>
            <p:cNvSpPr/>
            <p:nvPr/>
          </p:nvSpPr>
          <p:spPr>
            <a:xfrm>
              <a:off x="7381720" y="1109556"/>
              <a:ext cx="166775" cy="325513"/>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2"/>
            <p:cNvSpPr/>
            <p:nvPr/>
          </p:nvSpPr>
          <p:spPr>
            <a:xfrm>
              <a:off x="7413797" y="991818"/>
              <a:ext cx="110760" cy="134864"/>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12"/>
            <p:cNvSpPr/>
            <p:nvPr/>
          </p:nvSpPr>
          <p:spPr>
            <a:xfrm>
              <a:off x="7417935" y="980032"/>
              <a:ext cx="116886" cy="115512"/>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12"/>
            <p:cNvSpPr/>
            <p:nvPr/>
          </p:nvSpPr>
          <p:spPr>
            <a:xfrm>
              <a:off x="7364000" y="1109861"/>
              <a:ext cx="53839" cy="78361"/>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12"/>
            <p:cNvSpPr/>
            <p:nvPr/>
          </p:nvSpPr>
          <p:spPr>
            <a:xfrm>
              <a:off x="7794459" y="3551002"/>
              <a:ext cx="540508" cy="312148"/>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12"/>
            <p:cNvSpPr/>
            <p:nvPr/>
          </p:nvSpPr>
          <p:spPr>
            <a:xfrm>
              <a:off x="7824798" y="3491907"/>
              <a:ext cx="469764" cy="181297"/>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12"/>
            <p:cNvSpPr/>
            <p:nvPr/>
          </p:nvSpPr>
          <p:spPr>
            <a:xfrm>
              <a:off x="7794490" y="3623727"/>
              <a:ext cx="41046" cy="82625"/>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12"/>
            <p:cNvSpPr/>
            <p:nvPr/>
          </p:nvSpPr>
          <p:spPr>
            <a:xfrm>
              <a:off x="8298847" y="3624184"/>
              <a:ext cx="36096" cy="82168"/>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12"/>
            <p:cNvSpPr/>
            <p:nvPr/>
          </p:nvSpPr>
          <p:spPr>
            <a:xfrm>
              <a:off x="7842237" y="3535238"/>
              <a:ext cx="449908" cy="259679"/>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12"/>
            <p:cNvSpPr/>
            <p:nvPr/>
          </p:nvSpPr>
          <p:spPr>
            <a:xfrm>
              <a:off x="7815050" y="3673683"/>
              <a:ext cx="491482" cy="17632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12"/>
            <p:cNvSpPr/>
            <p:nvPr/>
          </p:nvSpPr>
          <p:spPr>
            <a:xfrm>
              <a:off x="7794490" y="3472184"/>
              <a:ext cx="540453" cy="312196"/>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12"/>
            <p:cNvSpPr/>
            <p:nvPr/>
          </p:nvSpPr>
          <p:spPr>
            <a:xfrm>
              <a:off x="7752377" y="3752957"/>
              <a:ext cx="148877" cy="85976"/>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12"/>
            <p:cNvSpPr/>
            <p:nvPr/>
          </p:nvSpPr>
          <p:spPr>
            <a:xfrm>
              <a:off x="7787483" y="3773138"/>
              <a:ext cx="113771" cy="106232"/>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12"/>
            <p:cNvSpPr/>
            <p:nvPr/>
          </p:nvSpPr>
          <p:spPr>
            <a:xfrm>
              <a:off x="7465892" y="3799784"/>
              <a:ext cx="344817" cy="254127"/>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12"/>
            <p:cNvSpPr/>
            <p:nvPr/>
          </p:nvSpPr>
          <p:spPr>
            <a:xfrm>
              <a:off x="8113340" y="4275363"/>
              <a:ext cx="345579" cy="199519"/>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12"/>
            <p:cNvSpPr/>
            <p:nvPr/>
          </p:nvSpPr>
          <p:spPr>
            <a:xfrm>
              <a:off x="8345604" y="3658605"/>
              <a:ext cx="79241" cy="172485"/>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12"/>
            <p:cNvSpPr/>
            <p:nvPr/>
          </p:nvSpPr>
          <p:spPr>
            <a:xfrm>
              <a:off x="8356722" y="3587657"/>
              <a:ext cx="56961" cy="109603"/>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12"/>
            <p:cNvSpPr/>
            <p:nvPr/>
          </p:nvSpPr>
          <p:spPr>
            <a:xfrm>
              <a:off x="8165307" y="4346248"/>
              <a:ext cx="122882" cy="68919"/>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12"/>
            <p:cNvSpPr/>
            <p:nvPr/>
          </p:nvSpPr>
          <p:spPr>
            <a:xfrm>
              <a:off x="8165313" y="4357988"/>
              <a:ext cx="120815" cy="57407"/>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12"/>
            <p:cNvSpPr/>
            <p:nvPr/>
          </p:nvSpPr>
          <p:spPr>
            <a:xfrm>
              <a:off x="8255166" y="4305930"/>
              <a:ext cx="122882" cy="68953"/>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12"/>
            <p:cNvSpPr/>
            <p:nvPr/>
          </p:nvSpPr>
          <p:spPr>
            <a:xfrm>
              <a:off x="8255174" y="4317703"/>
              <a:ext cx="120815" cy="57407"/>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12"/>
            <p:cNvSpPr/>
            <p:nvPr/>
          </p:nvSpPr>
          <p:spPr>
            <a:xfrm>
              <a:off x="8198325" y="3858200"/>
              <a:ext cx="179678" cy="5072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12"/>
            <p:cNvSpPr/>
            <p:nvPr/>
          </p:nvSpPr>
          <p:spPr>
            <a:xfrm>
              <a:off x="8224549" y="3442293"/>
              <a:ext cx="130417" cy="208730"/>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12"/>
            <p:cNvSpPr/>
            <p:nvPr/>
          </p:nvSpPr>
          <p:spPr>
            <a:xfrm>
              <a:off x="8197056" y="3589895"/>
              <a:ext cx="200560" cy="332104"/>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2"/>
            <p:cNvSpPr/>
            <p:nvPr/>
          </p:nvSpPr>
          <p:spPr>
            <a:xfrm>
              <a:off x="8000839" y="3631642"/>
              <a:ext cx="254644" cy="198374"/>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12"/>
            <p:cNvSpPr/>
            <p:nvPr/>
          </p:nvSpPr>
          <p:spPr>
            <a:xfrm>
              <a:off x="8187055" y="3627341"/>
              <a:ext cx="77484" cy="113419"/>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12"/>
            <p:cNvSpPr/>
            <p:nvPr/>
          </p:nvSpPr>
          <p:spPr>
            <a:xfrm>
              <a:off x="8224358" y="3433131"/>
              <a:ext cx="126435" cy="139356"/>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9" name="Google Shape;289;p12"/>
            <p:cNvGrpSpPr/>
            <p:nvPr/>
          </p:nvGrpSpPr>
          <p:grpSpPr>
            <a:xfrm>
              <a:off x="6544681" y="927100"/>
              <a:ext cx="264550" cy="200503"/>
              <a:chOff x="6621095" y="1452181"/>
              <a:chExt cx="330894" cy="250785"/>
            </a:xfrm>
          </p:grpSpPr>
          <p:sp>
            <p:nvSpPr>
              <p:cNvPr id="290" name="Google Shape;290;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5" name="Google Shape;295;p12"/>
            <p:cNvGrpSpPr/>
            <p:nvPr/>
          </p:nvGrpSpPr>
          <p:grpSpPr>
            <a:xfrm>
              <a:off x="7210360" y="1314224"/>
              <a:ext cx="264550" cy="200503"/>
              <a:chOff x="6621095" y="1452181"/>
              <a:chExt cx="330894" cy="250785"/>
            </a:xfrm>
          </p:grpSpPr>
          <p:sp>
            <p:nvSpPr>
              <p:cNvPr id="296" name="Google Shape;296;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1" name="Google Shape;301;p12"/>
            <p:cNvSpPr/>
            <p:nvPr/>
          </p:nvSpPr>
          <p:spPr>
            <a:xfrm>
              <a:off x="7451033" y="1163186"/>
              <a:ext cx="126280" cy="353110"/>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12"/>
            <p:cNvSpPr/>
            <p:nvPr/>
          </p:nvSpPr>
          <p:spPr>
            <a:xfrm>
              <a:off x="7509451" y="1160411"/>
              <a:ext cx="72725" cy="98625"/>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3" name="Google Shape;303;p12"/>
            <p:cNvGrpSpPr/>
            <p:nvPr/>
          </p:nvGrpSpPr>
          <p:grpSpPr>
            <a:xfrm flipH="1">
              <a:off x="8183210" y="2407472"/>
              <a:ext cx="780360" cy="1195999"/>
              <a:chOff x="3975528" y="3303922"/>
              <a:chExt cx="780360" cy="1195999"/>
            </a:xfrm>
          </p:grpSpPr>
          <p:sp>
            <p:nvSpPr>
              <p:cNvPr id="304" name="Google Shape;304;p12"/>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12"/>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12"/>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12"/>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12"/>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12"/>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12"/>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12"/>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12"/>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p12"/>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12"/>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12"/>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12"/>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12"/>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12"/>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12"/>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12"/>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12"/>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12"/>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12"/>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0" name="Google Shape;330;p12"/>
              <p:cNvGrpSpPr/>
              <p:nvPr/>
            </p:nvGrpSpPr>
            <p:grpSpPr>
              <a:xfrm flipH="1">
                <a:off x="4321768" y="3621401"/>
                <a:ext cx="239005" cy="181217"/>
                <a:chOff x="6621095" y="1452181"/>
                <a:chExt cx="330894" cy="250785"/>
              </a:xfrm>
            </p:grpSpPr>
            <p:sp>
              <p:nvSpPr>
                <p:cNvPr id="331" name="Google Shape;331;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6" name="Google Shape;336;p12"/>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12"/>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38" name="Google Shape;338;p12"/>
          <p:cNvSpPr txBox="1">
            <a:spLocks noGrp="1"/>
          </p:cNvSpPr>
          <p:nvPr>
            <p:ph type="ctrTitle"/>
          </p:nvPr>
        </p:nvSpPr>
        <p:spPr>
          <a:xfrm>
            <a:off x="902825" y="764745"/>
            <a:ext cx="4789930" cy="2515155"/>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dirty="0">
                <a:effectLst>
                  <a:outerShdw blurRad="38100" dist="38100" dir="2700000" algn="tl">
                    <a:srgbClr val="000000">
                      <a:alpha val="43137"/>
                    </a:srgbClr>
                  </a:outerShdw>
                </a:effectLst>
              </a:rPr>
              <a:t>Face Recognition?</a:t>
            </a:r>
            <a:endParaRPr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30807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20"/>
          <p:cNvSpPr txBox="1">
            <a:spLocks noGrp="1"/>
          </p:cNvSpPr>
          <p:nvPr>
            <p:ph type="title"/>
          </p:nvPr>
        </p:nvSpPr>
        <p:spPr>
          <a:xfrm>
            <a:off x="457200" y="605600"/>
            <a:ext cx="5640900" cy="698944"/>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600" dirty="0"/>
              <a:t>Face Recognition</a:t>
            </a:r>
            <a:endParaRPr sz="3600" dirty="0"/>
          </a:p>
        </p:txBody>
      </p:sp>
      <p:sp>
        <p:nvSpPr>
          <p:cNvPr id="998" name="Google Shape;998;p20"/>
          <p:cNvSpPr txBox="1">
            <a:spLocks noGrp="1"/>
          </p:cNvSpPr>
          <p:nvPr>
            <p:ph type="body" idx="1"/>
          </p:nvPr>
        </p:nvSpPr>
        <p:spPr>
          <a:xfrm flipH="1">
            <a:off x="329184" y="1995750"/>
            <a:ext cx="128016" cy="45719"/>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00" b="1" dirty="0"/>
              <a:t>1</a:t>
            </a:r>
            <a:endParaRPr sz="100" b="1" dirty="0"/>
          </a:p>
        </p:txBody>
      </p:sp>
      <p:sp>
        <p:nvSpPr>
          <p:cNvPr id="999" name="Google Shape;999;p20"/>
          <p:cNvSpPr txBox="1">
            <a:spLocks noGrp="1"/>
          </p:cNvSpPr>
          <p:nvPr>
            <p:ph type="body" idx="2"/>
          </p:nvPr>
        </p:nvSpPr>
        <p:spPr>
          <a:xfrm>
            <a:off x="3290250" y="1995750"/>
            <a:ext cx="1281750" cy="99129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00" b="1" dirty="0"/>
              <a:t>1</a:t>
            </a:r>
            <a:endParaRPr sz="100" b="1" dirty="0"/>
          </a:p>
        </p:txBody>
      </p:sp>
      <p:sp>
        <p:nvSpPr>
          <p:cNvPr id="1000" name="Google Shape;1000;p20"/>
          <p:cNvSpPr txBox="1">
            <a:spLocks noGrp="1"/>
          </p:cNvSpPr>
          <p:nvPr>
            <p:ph type="body" idx="3"/>
          </p:nvPr>
        </p:nvSpPr>
        <p:spPr>
          <a:xfrm>
            <a:off x="457200" y="1395982"/>
            <a:ext cx="8229600" cy="3278768"/>
          </a:xfrm>
          <a:prstGeom prst="rect">
            <a:avLst/>
          </a:prstGeom>
        </p:spPr>
        <p:txBody>
          <a:bodyPr spcFirstLastPara="1" wrap="square" lIns="0" tIns="0" rIns="0" bIns="0" anchor="t" anchorCtr="0">
            <a:noAutofit/>
          </a:bodyPr>
          <a:lstStyle/>
          <a:p>
            <a:pPr marL="342900" lvl="0" indent="-342900" algn="l" rtl="0">
              <a:spcBef>
                <a:spcPts val="600"/>
              </a:spcBef>
              <a:spcAft>
                <a:spcPts val="0"/>
              </a:spcAft>
              <a:buFont typeface="Wingdings" panose="05000000000000000000" pitchFamily="2" charset="2"/>
              <a:buChar char="q"/>
            </a:pPr>
            <a:r>
              <a:rPr lang="en" sz="2400" dirty="0"/>
              <a:t>It requires no physical interaction on behalf of the user.</a:t>
            </a:r>
          </a:p>
          <a:p>
            <a:pPr marL="342900" lvl="0" indent="-342900" algn="l" rtl="0">
              <a:spcBef>
                <a:spcPts val="600"/>
              </a:spcBef>
              <a:spcAft>
                <a:spcPts val="0"/>
              </a:spcAft>
              <a:buFont typeface="Wingdings" panose="05000000000000000000" pitchFamily="2" charset="2"/>
              <a:buChar char="q"/>
            </a:pPr>
            <a:r>
              <a:rPr lang="en-IN" sz="2400" dirty="0"/>
              <a:t>I</a:t>
            </a:r>
            <a:r>
              <a:rPr lang="en" sz="2400" dirty="0"/>
              <a:t>t is accurate and allows for high enrollment and verification rates.</a:t>
            </a:r>
          </a:p>
          <a:p>
            <a:pPr marL="342900" lvl="0" indent="-342900" algn="l" rtl="0">
              <a:spcBef>
                <a:spcPts val="600"/>
              </a:spcBef>
              <a:spcAft>
                <a:spcPts val="0"/>
              </a:spcAft>
              <a:buFont typeface="Wingdings" panose="05000000000000000000" pitchFamily="2" charset="2"/>
              <a:buChar char="q"/>
            </a:pPr>
            <a:r>
              <a:rPr lang="en" sz="2400" dirty="0"/>
              <a:t>It can use your existing hardware infrastructure, existing cameras and image capture Devices will work with no problems.</a:t>
            </a:r>
            <a:endParaRPr sz="2400" dirty="0"/>
          </a:p>
          <a:p>
            <a:pPr marL="0" lvl="0" indent="0" algn="l" rtl="0">
              <a:spcBef>
                <a:spcPts val="600"/>
              </a:spcBef>
              <a:spcAft>
                <a:spcPts val="0"/>
              </a:spcAft>
              <a:buNone/>
            </a:pPr>
            <a:endParaRPr dirty="0"/>
          </a:p>
        </p:txBody>
      </p:sp>
      <p:sp>
        <p:nvSpPr>
          <p:cNvPr id="1001" name="Google Shape;1001;p2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7</a:t>
            </a:fld>
            <a:endParaRPr/>
          </a:p>
        </p:txBody>
      </p:sp>
    </p:spTree>
    <p:extLst>
      <p:ext uri="{BB962C8B-B14F-4D97-AF65-F5344CB8AC3E}">
        <p14:creationId xmlns:p14="http://schemas.microsoft.com/office/powerpoint/2010/main" val="1807176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20"/>
          <p:cNvSpPr txBox="1">
            <a:spLocks noGrp="1"/>
          </p:cNvSpPr>
          <p:nvPr>
            <p:ph type="title"/>
          </p:nvPr>
        </p:nvSpPr>
        <p:spPr>
          <a:xfrm>
            <a:off x="457200" y="605600"/>
            <a:ext cx="5640900" cy="698944"/>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600" dirty="0"/>
              <a:t>Face Recognition</a:t>
            </a:r>
            <a:endParaRPr sz="3600" dirty="0"/>
          </a:p>
        </p:txBody>
      </p:sp>
      <p:sp>
        <p:nvSpPr>
          <p:cNvPr id="998" name="Google Shape;998;p20"/>
          <p:cNvSpPr txBox="1">
            <a:spLocks noGrp="1"/>
          </p:cNvSpPr>
          <p:nvPr>
            <p:ph type="body" idx="1"/>
          </p:nvPr>
        </p:nvSpPr>
        <p:spPr>
          <a:xfrm flipH="1">
            <a:off x="329184" y="1995750"/>
            <a:ext cx="128016" cy="45719"/>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00" b="1" dirty="0"/>
              <a:t>1</a:t>
            </a:r>
            <a:endParaRPr sz="100" b="1" dirty="0"/>
          </a:p>
        </p:txBody>
      </p:sp>
      <p:sp>
        <p:nvSpPr>
          <p:cNvPr id="999" name="Google Shape;999;p20"/>
          <p:cNvSpPr txBox="1">
            <a:spLocks noGrp="1"/>
          </p:cNvSpPr>
          <p:nvPr>
            <p:ph type="body" idx="2"/>
          </p:nvPr>
        </p:nvSpPr>
        <p:spPr>
          <a:xfrm>
            <a:off x="3290250" y="1995750"/>
            <a:ext cx="1281750" cy="99129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00" b="1" dirty="0"/>
              <a:t>1</a:t>
            </a:r>
            <a:endParaRPr sz="100" b="1" dirty="0"/>
          </a:p>
        </p:txBody>
      </p:sp>
      <p:sp>
        <p:nvSpPr>
          <p:cNvPr id="1000" name="Google Shape;1000;p20"/>
          <p:cNvSpPr txBox="1">
            <a:spLocks noGrp="1"/>
          </p:cNvSpPr>
          <p:nvPr>
            <p:ph type="body" idx="3"/>
          </p:nvPr>
        </p:nvSpPr>
        <p:spPr>
          <a:xfrm>
            <a:off x="457200" y="1395982"/>
            <a:ext cx="8229600" cy="3278768"/>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dirty="0"/>
              <a:t>In Facial Recognition there are two types of comparisons:-</a:t>
            </a:r>
          </a:p>
          <a:p>
            <a:pPr marL="342900" lvl="0" indent="-342900" algn="l" rtl="0">
              <a:spcBef>
                <a:spcPts val="600"/>
              </a:spcBef>
              <a:spcAft>
                <a:spcPts val="0"/>
              </a:spcAft>
              <a:buFont typeface="Wingdings" panose="05000000000000000000" pitchFamily="2" charset="2"/>
              <a:buChar char="q"/>
            </a:pPr>
            <a:r>
              <a:rPr lang="en-IN" sz="2400" dirty="0"/>
              <a:t>VERIFICATION- The system compares the given individual with who they say and gives a yes or no decision.</a:t>
            </a:r>
          </a:p>
          <a:p>
            <a:pPr marL="0" lvl="0" indent="0" algn="l" rtl="0">
              <a:spcBef>
                <a:spcPts val="600"/>
              </a:spcBef>
              <a:spcAft>
                <a:spcPts val="0"/>
              </a:spcAft>
              <a:buNone/>
            </a:pPr>
            <a:endParaRPr lang="en" sz="2400" dirty="0"/>
          </a:p>
          <a:p>
            <a:pPr marL="342900" lvl="0" indent="-342900" algn="l" rtl="0">
              <a:spcBef>
                <a:spcPts val="600"/>
              </a:spcBef>
              <a:spcAft>
                <a:spcPts val="0"/>
              </a:spcAft>
              <a:buFont typeface="Wingdings" panose="05000000000000000000" pitchFamily="2" charset="2"/>
              <a:buChar char="q"/>
            </a:pPr>
            <a:r>
              <a:rPr lang="en" sz="2400" dirty="0"/>
              <a:t>IDENTIFICATION-The system compares the given individual to all other individuals in the database and gives a ranked list of matches.</a:t>
            </a:r>
            <a:endParaRPr sz="2400" dirty="0"/>
          </a:p>
          <a:p>
            <a:pPr marL="0" lvl="0" indent="0" algn="l" rtl="0">
              <a:spcBef>
                <a:spcPts val="600"/>
              </a:spcBef>
              <a:spcAft>
                <a:spcPts val="0"/>
              </a:spcAft>
              <a:buNone/>
            </a:pPr>
            <a:endParaRPr dirty="0"/>
          </a:p>
        </p:txBody>
      </p:sp>
      <p:sp>
        <p:nvSpPr>
          <p:cNvPr id="1001" name="Google Shape;1001;p2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8</a:t>
            </a:fld>
            <a:endParaRPr/>
          </a:p>
        </p:txBody>
      </p:sp>
    </p:spTree>
    <p:extLst>
      <p:ext uri="{BB962C8B-B14F-4D97-AF65-F5344CB8AC3E}">
        <p14:creationId xmlns:p14="http://schemas.microsoft.com/office/powerpoint/2010/main" val="15758358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grpSp>
        <p:nvGrpSpPr>
          <p:cNvPr id="63" name="Google Shape;63;p12"/>
          <p:cNvGrpSpPr/>
          <p:nvPr/>
        </p:nvGrpSpPr>
        <p:grpSpPr>
          <a:xfrm>
            <a:off x="5122427" y="668001"/>
            <a:ext cx="3841143" cy="3893303"/>
            <a:chOff x="5122427" y="668001"/>
            <a:chExt cx="3841143" cy="3893303"/>
          </a:xfrm>
        </p:grpSpPr>
        <p:grpSp>
          <p:nvGrpSpPr>
            <p:cNvPr id="64" name="Google Shape;64;p12"/>
            <p:cNvGrpSpPr/>
            <p:nvPr/>
          </p:nvGrpSpPr>
          <p:grpSpPr>
            <a:xfrm>
              <a:off x="5144045" y="893590"/>
              <a:ext cx="2833667" cy="2964311"/>
              <a:chOff x="3860721" y="1330073"/>
              <a:chExt cx="3544299" cy="3707706"/>
            </a:xfrm>
          </p:grpSpPr>
          <p:sp>
            <p:nvSpPr>
              <p:cNvPr id="65" name="Google Shape;65;p12"/>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12"/>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12"/>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12"/>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12"/>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12"/>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12"/>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12"/>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12"/>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12"/>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12"/>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12"/>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12"/>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12"/>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12"/>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2"/>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2"/>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12"/>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12"/>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12"/>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12"/>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12"/>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12"/>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2"/>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12"/>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12"/>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12"/>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2"/>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12"/>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12"/>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12"/>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12"/>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12"/>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12"/>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12"/>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12"/>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12"/>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12"/>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12"/>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12"/>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12"/>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12"/>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12"/>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12"/>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12"/>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12"/>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12"/>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12"/>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12"/>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12"/>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12"/>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12"/>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12"/>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12"/>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12"/>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12"/>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12"/>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12"/>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12"/>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12"/>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12"/>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2"/>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12"/>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12"/>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2"/>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12"/>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2"/>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2"/>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2"/>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2"/>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2"/>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2"/>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12"/>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2"/>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2"/>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2"/>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2"/>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12"/>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12"/>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12"/>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12"/>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12"/>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12"/>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12"/>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12"/>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12"/>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12"/>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12"/>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12"/>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12"/>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12"/>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12"/>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12"/>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12"/>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12"/>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12"/>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12"/>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12"/>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12"/>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12"/>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12"/>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12"/>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12"/>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12"/>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12"/>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12"/>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2"/>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2" name="Google Shape;172;p12"/>
            <p:cNvSpPr/>
            <p:nvPr/>
          </p:nvSpPr>
          <p:spPr>
            <a:xfrm>
              <a:off x="6986665" y="3342725"/>
              <a:ext cx="1789199" cy="1033007"/>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2"/>
            <p:cNvSpPr/>
            <p:nvPr/>
          </p:nvSpPr>
          <p:spPr>
            <a:xfrm>
              <a:off x="7014156" y="3327342"/>
              <a:ext cx="1789199" cy="1033007"/>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12"/>
            <p:cNvSpPr/>
            <p:nvPr/>
          </p:nvSpPr>
          <p:spPr>
            <a:xfrm>
              <a:off x="7014156" y="3298709"/>
              <a:ext cx="1789199" cy="1033007"/>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12"/>
            <p:cNvSpPr/>
            <p:nvPr/>
          </p:nvSpPr>
          <p:spPr>
            <a:xfrm>
              <a:off x="7976493" y="3396565"/>
              <a:ext cx="664277" cy="383503"/>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12"/>
            <p:cNvSpPr/>
            <p:nvPr/>
          </p:nvSpPr>
          <p:spPr>
            <a:xfrm>
              <a:off x="7912754" y="3450709"/>
              <a:ext cx="634273" cy="36621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12"/>
            <p:cNvSpPr/>
            <p:nvPr/>
          </p:nvSpPr>
          <p:spPr>
            <a:xfrm>
              <a:off x="7863331" y="3479190"/>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12"/>
            <p:cNvSpPr/>
            <p:nvPr/>
          </p:nvSpPr>
          <p:spPr>
            <a:xfrm>
              <a:off x="7813984" y="3507747"/>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12"/>
            <p:cNvSpPr/>
            <p:nvPr/>
          </p:nvSpPr>
          <p:spPr>
            <a:xfrm>
              <a:off x="7451727" y="3699575"/>
              <a:ext cx="664201" cy="38350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12"/>
            <p:cNvSpPr/>
            <p:nvPr/>
          </p:nvSpPr>
          <p:spPr>
            <a:xfrm>
              <a:off x="7387988" y="3753643"/>
              <a:ext cx="592922" cy="342381"/>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12"/>
            <p:cNvSpPr/>
            <p:nvPr/>
          </p:nvSpPr>
          <p:spPr>
            <a:xfrm>
              <a:off x="7338565" y="3782200"/>
              <a:ext cx="581727" cy="33583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12"/>
            <p:cNvSpPr/>
            <p:nvPr/>
          </p:nvSpPr>
          <p:spPr>
            <a:xfrm>
              <a:off x="7289218" y="3810681"/>
              <a:ext cx="496361" cy="286637"/>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2"/>
            <p:cNvSpPr/>
            <p:nvPr/>
          </p:nvSpPr>
          <p:spPr>
            <a:xfrm>
              <a:off x="7582329" y="3561435"/>
              <a:ext cx="337202" cy="194645"/>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2"/>
            <p:cNvSpPr/>
            <p:nvPr/>
          </p:nvSpPr>
          <p:spPr>
            <a:xfrm>
              <a:off x="7800200" y="3687162"/>
              <a:ext cx="337202" cy="194721"/>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12"/>
            <p:cNvSpPr/>
            <p:nvPr/>
          </p:nvSpPr>
          <p:spPr>
            <a:xfrm>
              <a:off x="8018073" y="3812966"/>
              <a:ext cx="337202" cy="194721"/>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12"/>
            <p:cNvSpPr/>
            <p:nvPr/>
          </p:nvSpPr>
          <p:spPr>
            <a:xfrm>
              <a:off x="6687910" y="670084"/>
              <a:ext cx="163899" cy="23962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12"/>
            <p:cNvSpPr/>
            <p:nvPr/>
          </p:nvSpPr>
          <p:spPr>
            <a:xfrm>
              <a:off x="6700339" y="668001"/>
              <a:ext cx="78506" cy="96744"/>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12"/>
            <p:cNvSpPr/>
            <p:nvPr/>
          </p:nvSpPr>
          <p:spPr>
            <a:xfrm>
              <a:off x="6715688" y="773039"/>
              <a:ext cx="96838" cy="10838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12"/>
            <p:cNvSpPr/>
            <p:nvPr/>
          </p:nvSpPr>
          <p:spPr>
            <a:xfrm>
              <a:off x="6550295" y="816287"/>
              <a:ext cx="182749" cy="260151"/>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12"/>
            <p:cNvSpPr/>
            <p:nvPr/>
          </p:nvSpPr>
          <p:spPr>
            <a:xfrm>
              <a:off x="6687493" y="808527"/>
              <a:ext cx="141166" cy="186207"/>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12"/>
            <p:cNvSpPr/>
            <p:nvPr/>
          </p:nvSpPr>
          <p:spPr>
            <a:xfrm>
              <a:off x="6712641" y="675415"/>
              <a:ext cx="103849" cy="12793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12"/>
            <p:cNvSpPr/>
            <p:nvPr/>
          </p:nvSpPr>
          <p:spPr>
            <a:xfrm>
              <a:off x="6716857" y="674913"/>
              <a:ext cx="104260" cy="98126"/>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12"/>
            <p:cNvSpPr/>
            <p:nvPr/>
          </p:nvSpPr>
          <p:spPr>
            <a:xfrm>
              <a:off x="6591681" y="1319278"/>
              <a:ext cx="81988" cy="62539"/>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12"/>
            <p:cNvSpPr/>
            <p:nvPr/>
          </p:nvSpPr>
          <p:spPr>
            <a:xfrm>
              <a:off x="6592043" y="1339232"/>
              <a:ext cx="81616" cy="42611"/>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12"/>
            <p:cNvSpPr/>
            <p:nvPr/>
          </p:nvSpPr>
          <p:spPr>
            <a:xfrm>
              <a:off x="6550653" y="1292322"/>
              <a:ext cx="75049" cy="5813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12"/>
            <p:cNvSpPr/>
            <p:nvPr/>
          </p:nvSpPr>
          <p:spPr>
            <a:xfrm>
              <a:off x="6550998" y="1311512"/>
              <a:ext cx="74752" cy="39022"/>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12"/>
            <p:cNvSpPr/>
            <p:nvPr/>
          </p:nvSpPr>
          <p:spPr>
            <a:xfrm>
              <a:off x="6578488" y="992358"/>
              <a:ext cx="178709" cy="30823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12"/>
            <p:cNvSpPr/>
            <p:nvPr/>
          </p:nvSpPr>
          <p:spPr>
            <a:xfrm>
              <a:off x="6627226" y="992967"/>
              <a:ext cx="177917" cy="333745"/>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12"/>
            <p:cNvSpPr/>
            <p:nvPr/>
          </p:nvSpPr>
          <p:spPr>
            <a:xfrm>
              <a:off x="6560953" y="971949"/>
              <a:ext cx="266059" cy="244904"/>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12"/>
            <p:cNvSpPr/>
            <p:nvPr/>
          </p:nvSpPr>
          <p:spPr>
            <a:xfrm>
              <a:off x="6774876" y="827227"/>
              <a:ext cx="92463" cy="32416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12"/>
            <p:cNvSpPr/>
            <p:nvPr/>
          </p:nvSpPr>
          <p:spPr>
            <a:xfrm>
              <a:off x="6792998" y="823141"/>
              <a:ext cx="55907" cy="7110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12"/>
            <p:cNvSpPr/>
            <p:nvPr/>
          </p:nvSpPr>
          <p:spPr>
            <a:xfrm>
              <a:off x="6683350" y="808424"/>
              <a:ext cx="47823" cy="5021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3" name="Google Shape;203;p12"/>
            <p:cNvGrpSpPr/>
            <p:nvPr/>
          </p:nvGrpSpPr>
          <p:grpSpPr>
            <a:xfrm flipH="1">
              <a:off x="5678143" y="1227582"/>
              <a:ext cx="345795" cy="1043508"/>
              <a:chOff x="5678143" y="1151382"/>
              <a:chExt cx="345795" cy="1043508"/>
            </a:xfrm>
          </p:grpSpPr>
          <p:sp>
            <p:nvSpPr>
              <p:cNvPr id="204" name="Google Shape;204;p12"/>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2"/>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12"/>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12"/>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12"/>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2"/>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12"/>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12"/>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12"/>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12"/>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12"/>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12"/>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2"/>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12"/>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12"/>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12"/>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12"/>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1" name="Google Shape;221;p12"/>
            <p:cNvGrpSpPr/>
            <p:nvPr/>
          </p:nvGrpSpPr>
          <p:grpSpPr>
            <a:xfrm>
              <a:off x="5122427" y="3292365"/>
              <a:ext cx="823270" cy="1268939"/>
              <a:chOff x="5490177" y="3555452"/>
              <a:chExt cx="823270" cy="1268939"/>
            </a:xfrm>
          </p:grpSpPr>
          <p:sp>
            <p:nvSpPr>
              <p:cNvPr id="222" name="Google Shape;222;p12"/>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12"/>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12"/>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12"/>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12"/>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12"/>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12"/>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12"/>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12"/>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12"/>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12"/>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12"/>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12"/>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12"/>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12"/>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12"/>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12"/>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12"/>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12"/>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12"/>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12"/>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12"/>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12"/>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12"/>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12"/>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12"/>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12"/>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12"/>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12"/>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12"/>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12"/>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53" name="Google Shape;253;p12"/>
            <p:cNvSpPr/>
            <p:nvPr/>
          </p:nvSpPr>
          <p:spPr>
            <a:xfrm>
              <a:off x="7297552" y="1119942"/>
              <a:ext cx="135609" cy="26640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12"/>
            <p:cNvSpPr/>
            <p:nvPr/>
          </p:nvSpPr>
          <p:spPr>
            <a:xfrm>
              <a:off x="7309787" y="1745656"/>
              <a:ext cx="93295" cy="72283"/>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12"/>
            <p:cNvSpPr/>
            <p:nvPr/>
          </p:nvSpPr>
          <p:spPr>
            <a:xfrm>
              <a:off x="7310617" y="1769417"/>
              <a:ext cx="92899" cy="4845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12"/>
            <p:cNvSpPr/>
            <p:nvPr/>
          </p:nvSpPr>
          <p:spPr>
            <a:xfrm>
              <a:off x="7197828" y="1680648"/>
              <a:ext cx="93274" cy="69610"/>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12"/>
            <p:cNvSpPr/>
            <p:nvPr/>
          </p:nvSpPr>
          <p:spPr>
            <a:xfrm>
              <a:off x="7198064" y="1702707"/>
              <a:ext cx="92850" cy="4845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12"/>
            <p:cNvSpPr/>
            <p:nvPr/>
          </p:nvSpPr>
          <p:spPr>
            <a:xfrm>
              <a:off x="7221254" y="1360384"/>
              <a:ext cx="326700" cy="394943"/>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12"/>
            <p:cNvSpPr/>
            <p:nvPr/>
          </p:nvSpPr>
          <p:spPr>
            <a:xfrm>
              <a:off x="7417903" y="1095544"/>
              <a:ext cx="102781" cy="99997"/>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12"/>
            <p:cNvSpPr/>
            <p:nvPr/>
          </p:nvSpPr>
          <p:spPr>
            <a:xfrm>
              <a:off x="7381720" y="1109556"/>
              <a:ext cx="166775" cy="325513"/>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2"/>
            <p:cNvSpPr/>
            <p:nvPr/>
          </p:nvSpPr>
          <p:spPr>
            <a:xfrm>
              <a:off x="7413797" y="991818"/>
              <a:ext cx="110760" cy="134864"/>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12"/>
            <p:cNvSpPr/>
            <p:nvPr/>
          </p:nvSpPr>
          <p:spPr>
            <a:xfrm>
              <a:off x="7417935" y="980032"/>
              <a:ext cx="116886" cy="115512"/>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12"/>
            <p:cNvSpPr/>
            <p:nvPr/>
          </p:nvSpPr>
          <p:spPr>
            <a:xfrm>
              <a:off x="7364000" y="1109861"/>
              <a:ext cx="53839" cy="78361"/>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12"/>
            <p:cNvSpPr/>
            <p:nvPr/>
          </p:nvSpPr>
          <p:spPr>
            <a:xfrm>
              <a:off x="7794459" y="3551002"/>
              <a:ext cx="540508" cy="312148"/>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12"/>
            <p:cNvSpPr/>
            <p:nvPr/>
          </p:nvSpPr>
          <p:spPr>
            <a:xfrm>
              <a:off x="7824798" y="3491907"/>
              <a:ext cx="469764" cy="181297"/>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12"/>
            <p:cNvSpPr/>
            <p:nvPr/>
          </p:nvSpPr>
          <p:spPr>
            <a:xfrm>
              <a:off x="7794490" y="3623727"/>
              <a:ext cx="41046" cy="82625"/>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12"/>
            <p:cNvSpPr/>
            <p:nvPr/>
          </p:nvSpPr>
          <p:spPr>
            <a:xfrm>
              <a:off x="8298847" y="3624184"/>
              <a:ext cx="36096" cy="82168"/>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12"/>
            <p:cNvSpPr/>
            <p:nvPr/>
          </p:nvSpPr>
          <p:spPr>
            <a:xfrm>
              <a:off x="7842237" y="3535238"/>
              <a:ext cx="449908" cy="259679"/>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12"/>
            <p:cNvSpPr/>
            <p:nvPr/>
          </p:nvSpPr>
          <p:spPr>
            <a:xfrm>
              <a:off x="7815050" y="3673683"/>
              <a:ext cx="491482" cy="17632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12"/>
            <p:cNvSpPr/>
            <p:nvPr/>
          </p:nvSpPr>
          <p:spPr>
            <a:xfrm>
              <a:off x="7794490" y="3472184"/>
              <a:ext cx="540453" cy="312196"/>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12"/>
            <p:cNvSpPr/>
            <p:nvPr/>
          </p:nvSpPr>
          <p:spPr>
            <a:xfrm>
              <a:off x="7752377" y="3752957"/>
              <a:ext cx="148877" cy="85976"/>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12"/>
            <p:cNvSpPr/>
            <p:nvPr/>
          </p:nvSpPr>
          <p:spPr>
            <a:xfrm>
              <a:off x="7787483" y="3773138"/>
              <a:ext cx="113771" cy="106232"/>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12"/>
            <p:cNvSpPr/>
            <p:nvPr/>
          </p:nvSpPr>
          <p:spPr>
            <a:xfrm>
              <a:off x="7465892" y="3799784"/>
              <a:ext cx="344817" cy="254127"/>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12"/>
            <p:cNvSpPr/>
            <p:nvPr/>
          </p:nvSpPr>
          <p:spPr>
            <a:xfrm>
              <a:off x="8113340" y="4275363"/>
              <a:ext cx="345579" cy="199519"/>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12"/>
            <p:cNvSpPr/>
            <p:nvPr/>
          </p:nvSpPr>
          <p:spPr>
            <a:xfrm>
              <a:off x="8345604" y="3658605"/>
              <a:ext cx="79241" cy="172485"/>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12"/>
            <p:cNvSpPr/>
            <p:nvPr/>
          </p:nvSpPr>
          <p:spPr>
            <a:xfrm>
              <a:off x="8356722" y="3587657"/>
              <a:ext cx="56961" cy="109603"/>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12"/>
            <p:cNvSpPr/>
            <p:nvPr/>
          </p:nvSpPr>
          <p:spPr>
            <a:xfrm>
              <a:off x="8165307" y="4346248"/>
              <a:ext cx="122882" cy="68919"/>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12"/>
            <p:cNvSpPr/>
            <p:nvPr/>
          </p:nvSpPr>
          <p:spPr>
            <a:xfrm>
              <a:off x="8165313" y="4357988"/>
              <a:ext cx="120815" cy="57407"/>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12"/>
            <p:cNvSpPr/>
            <p:nvPr/>
          </p:nvSpPr>
          <p:spPr>
            <a:xfrm>
              <a:off x="8255166" y="4305930"/>
              <a:ext cx="122882" cy="68953"/>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12"/>
            <p:cNvSpPr/>
            <p:nvPr/>
          </p:nvSpPr>
          <p:spPr>
            <a:xfrm>
              <a:off x="8255174" y="4317703"/>
              <a:ext cx="120815" cy="57407"/>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12"/>
            <p:cNvSpPr/>
            <p:nvPr/>
          </p:nvSpPr>
          <p:spPr>
            <a:xfrm>
              <a:off x="8198325" y="3858200"/>
              <a:ext cx="179678" cy="5072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12"/>
            <p:cNvSpPr/>
            <p:nvPr/>
          </p:nvSpPr>
          <p:spPr>
            <a:xfrm>
              <a:off x="8224549" y="3442293"/>
              <a:ext cx="130417" cy="208730"/>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12"/>
            <p:cNvSpPr/>
            <p:nvPr/>
          </p:nvSpPr>
          <p:spPr>
            <a:xfrm>
              <a:off x="8197056" y="3589895"/>
              <a:ext cx="200560" cy="332104"/>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2"/>
            <p:cNvSpPr/>
            <p:nvPr/>
          </p:nvSpPr>
          <p:spPr>
            <a:xfrm>
              <a:off x="8000839" y="3631642"/>
              <a:ext cx="254644" cy="198374"/>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12"/>
            <p:cNvSpPr/>
            <p:nvPr/>
          </p:nvSpPr>
          <p:spPr>
            <a:xfrm>
              <a:off x="8187055" y="3627341"/>
              <a:ext cx="77484" cy="113419"/>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12"/>
            <p:cNvSpPr/>
            <p:nvPr/>
          </p:nvSpPr>
          <p:spPr>
            <a:xfrm>
              <a:off x="8224358" y="3433131"/>
              <a:ext cx="126435" cy="139356"/>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9" name="Google Shape;289;p12"/>
            <p:cNvGrpSpPr/>
            <p:nvPr/>
          </p:nvGrpSpPr>
          <p:grpSpPr>
            <a:xfrm>
              <a:off x="6544681" y="927100"/>
              <a:ext cx="264550" cy="200503"/>
              <a:chOff x="6621095" y="1452181"/>
              <a:chExt cx="330894" cy="250785"/>
            </a:xfrm>
          </p:grpSpPr>
          <p:sp>
            <p:nvSpPr>
              <p:cNvPr id="290" name="Google Shape;290;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5" name="Google Shape;295;p12"/>
            <p:cNvGrpSpPr/>
            <p:nvPr/>
          </p:nvGrpSpPr>
          <p:grpSpPr>
            <a:xfrm>
              <a:off x="7210360" y="1314224"/>
              <a:ext cx="264550" cy="200503"/>
              <a:chOff x="6621095" y="1452181"/>
              <a:chExt cx="330894" cy="250785"/>
            </a:xfrm>
          </p:grpSpPr>
          <p:sp>
            <p:nvSpPr>
              <p:cNvPr id="296" name="Google Shape;296;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1" name="Google Shape;301;p12"/>
            <p:cNvSpPr/>
            <p:nvPr/>
          </p:nvSpPr>
          <p:spPr>
            <a:xfrm>
              <a:off x="7451033" y="1163186"/>
              <a:ext cx="126280" cy="353110"/>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12"/>
            <p:cNvSpPr/>
            <p:nvPr/>
          </p:nvSpPr>
          <p:spPr>
            <a:xfrm>
              <a:off x="7509451" y="1160411"/>
              <a:ext cx="72725" cy="98625"/>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3" name="Google Shape;303;p12"/>
            <p:cNvGrpSpPr/>
            <p:nvPr/>
          </p:nvGrpSpPr>
          <p:grpSpPr>
            <a:xfrm flipH="1">
              <a:off x="8183210" y="2407472"/>
              <a:ext cx="780360" cy="1195999"/>
              <a:chOff x="3975528" y="3303922"/>
              <a:chExt cx="780360" cy="1195999"/>
            </a:xfrm>
          </p:grpSpPr>
          <p:sp>
            <p:nvSpPr>
              <p:cNvPr id="304" name="Google Shape;304;p12"/>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12"/>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12"/>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12"/>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12"/>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12"/>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12"/>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12"/>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12"/>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p12"/>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12"/>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12"/>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12"/>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12"/>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12"/>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12"/>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12"/>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12"/>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12"/>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12"/>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0" name="Google Shape;330;p12"/>
              <p:cNvGrpSpPr/>
              <p:nvPr/>
            </p:nvGrpSpPr>
            <p:grpSpPr>
              <a:xfrm flipH="1">
                <a:off x="4321768" y="3621401"/>
                <a:ext cx="239005" cy="181217"/>
                <a:chOff x="6621095" y="1452181"/>
                <a:chExt cx="330894" cy="250785"/>
              </a:xfrm>
            </p:grpSpPr>
            <p:sp>
              <p:nvSpPr>
                <p:cNvPr id="331" name="Google Shape;331;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6" name="Google Shape;336;p12"/>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12"/>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38" name="Google Shape;338;p12"/>
          <p:cNvSpPr txBox="1">
            <a:spLocks noGrp="1"/>
          </p:cNvSpPr>
          <p:nvPr>
            <p:ph type="ctrTitle"/>
          </p:nvPr>
        </p:nvSpPr>
        <p:spPr>
          <a:xfrm>
            <a:off x="902825" y="764745"/>
            <a:ext cx="4789930" cy="2515155"/>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dirty="0">
                <a:effectLst>
                  <a:outerShdw blurRad="38100" dist="38100" dir="2700000" algn="tl">
                    <a:srgbClr val="000000">
                      <a:alpha val="43137"/>
                    </a:srgbClr>
                  </a:outerShdw>
                </a:effectLst>
              </a:rPr>
              <a:t>Four Stages of authentication</a:t>
            </a:r>
            <a:endParaRPr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17320459"/>
      </p:ext>
    </p:extLst>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TotalTime>
  <Words>819</Words>
  <Application>Microsoft Office PowerPoint</Application>
  <PresentationFormat>On-screen Show (16:9)</PresentationFormat>
  <Paragraphs>152</Paragraphs>
  <Slides>33</Slides>
  <Notes>33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Calibri</vt:lpstr>
      <vt:lpstr>Wingdings</vt:lpstr>
      <vt:lpstr>Barlow Light</vt:lpstr>
      <vt:lpstr>Raleway Thin</vt:lpstr>
      <vt:lpstr>Arial</vt:lpstr>
      <vt:lpstr>Barlow</vt:lpstr>
      <vt:lpstr>Gaoler template</vt:lpstr>
      <vt:lpstr>Face Recognition System</vt:lpstr>
      <vt:lpstr>HELLO!</vt:lpstr>
      <vt:lpstr>Preface</vt:lpstr>
      <vt:lpstr>Introduction</vt:lpstr>
      <vt:lpstr>Introduction</vt:lpstr>
      <vt:lpstr>Face Recognition?</vt:lpstr>
      <vt:lpstr>Face Recognition</vt:lpstr>
      <vt:lpstr>Face Recognition</vt:lpstr>
      <vt:lpstr>Four Stages of authentication</vt:lpstr>
      <vt:lpstr>Identification on authentication technologies operate using the following four stages:-</vt:lpstr>
      <vt:lpstr>Image Processing</vt:lpstr>
      <vt:lpstr>Image Processing</vt:lpstr>
      <vt:lpstr>How IT Works?</vt:lpstr>
      <vt:lpstr>1</vt:lpstr>
      <vt:lpstr>Modules and Algorithm</vt:lpstr>
      <vt:lpstr>Advantages</vt:lpstr>
      <vt:lpstr>`Disadvantages</vt:lpstr>
      <vt:lpstr>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`Conclusion</vt:lpstr>
      <vt:lpstr>Future Scope</vt:lpstr>
      <vt:lpstr>`Future Scope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Recognition System</dc:title>
  <dc:creator>poojan barot</dc:creator>
  <cp:lastModifiedBy>poojan</cp:lastModifiedBy>
  <cp:revision>8</cp:revision>
  <dcterms:modified xsi:type="dcterms:W3CDTF">2022-04-27T15:13:31Z</dcterms:modified>
</cp:coreProperties>
</file>